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3" r:id="rId3"/>
    <p:sldMasterId id="2147483951" r:id="rId4"/>
    <p:sldMasterId id="2147484257" r:id="rId5"/>
    <p:sldMasterId id="2147484902" r:id="rId6"/>
    <p:sldMasterId id="2147486374" r:id="rId7"/>
    <p:sldMasterId id="2147486386" r:id="rId8"/>
    <p:sldMasterId id="2147486827" r:id="rId9"/>
    <p:sldMasterId id="2147487720" r:id="rId10"/>
    <p:sldMasterId id="2147487734" r:id="rId11"/>
    <p:sldMasterId id="2147487760" r:id="rId12"/>
    <p:sldMasterId id="2147487789" r:id="rId13"/>
    <p:sldMasterId id="2147487838" r:id="rId14"/>
    <p:sldMasterId id="2147487913" r:id="rId15"/>
    <p:sldMasterId id="2147487989" r:id="rId16"/>
    <p:sldMasterId id="2147488001" r:id="rId17"/>
    <p:sldMasterId id="2147488015" r:id="rId18"/>
    <p:sldMasterId id="2147488028" r:id="rId19"/>
    <p:sldMasterId id="2147488042" r:id="rId20"/>
    <p:sldMasterId id="2147488130" r:id="rId21"/>
  </p:sldMasterIdLst>
  <p:notesMasterIdLst>
    <p:notesMasterId r:id="rId196"/>
  </p:notesMasterIdLst>
  <p:sldIdLst>
    <p:sldId id="2415" r:id="rId22"/>
    <p:sldId id="4893" r:id="rId23"/>
    <p:sldId id="649" r:id="rId24"/>
    <p:sldId id="665" r:id="rId25"/>
    <p:sldId id="2416" r:id="rId26"/>
    <p:sldId id="675" r:id="rId27"/>
    <p:sldId id="672" r:id="rId28"/>
    <p:sldId id="669" r:id="rId29"/>
    <p:sldId id="445" r:id="rId30"/>
    <p:sldId id="444" r:id="rId31"/>
    <p:sldId id="342" r:id="rId32"/>
    <p:sldId id="2409" r:id="rId33"/>
    <p:sldId id="595" r:id="rId34"/>
    <p:sldId id="2433" r:id="rId35"/>
    <p:sldId id="601" r:id="rId36"/>
    <p:sldId id="596" r:id="rId37"/>
    <p:sldId id="301" r:id="rId38"/>
    <p:sldId id="597" r:id="rId39"/>
    <p:sldId id="2434" r:id="rId40"/>
    <p:sldId id="341" r:id="rId41"/>
    <p:sldId id="302" r:id="rId42"/>
    <p:sldId id="598" r:id="rId43"/>
    <p:sldId id="303" r:id="rId44"/>
    <p:sldId id="634" r:id="rId45"/>
    <p:sldId id="599" r:id="rId46"/>
    <p:sldId id="447" r:id="rId47"/>
    <p:sldId id="448" r:id="rId48"/>
    <p:sldId id="449" r:id="rId49"/>
    <p:sldId id="450" r:id="rId50"/>
    <p:sldId id="453" r:id="rId51"/>
    <p:sldId id="454" r:id="rId52"/>
    <p:sldId id="455" r:id="rId53"/>
    <p:sldId id="456" r:id="rId54"/>
    <p:sldId id="600" r:id="rId55"/>
    <p:sldId id="366" r:id="rId56"/>
    <p:sldId id="367" r:id="rId57"/>
    <p:sldId id="368" r:id="rId58"/>
    <p:sldId id="537" r:id="rId59"/>
    <p:sldId id="535" r:id="rId60"/>
    <p:sldId id="272" r:id="rId61"/>
    <p:sldId id="604" r:id="rId62"/>
    <p:sldId id="304" r:id="rId63"/>
    <p:sldId id="676" r:id="rId64"/>
    <p:sldId id="605" r:id="rId65"/>
    <p:sldId id="410" r:id="rId66"/>
    <p:sldId id="305" r:id="rId67"/>
    <p:sldId id="724" r:id="rId68"/>
    <p:sldId id="2435" r:id="rId69"/>
    <p:sldId id="726" r:id="rId70"/>
    <p:sldId id="727" r:id="rId71"/>
    <p:sldId id="728" r:id="rId72"/>
    <p:sldId id="729" r:id="rId73"/>
    <p:sldId id="730" r:id="rId74"/>
    <p:sldId id="2444" r:id="rId75"/>
    <p:sldId id="732" r:id="rId76"/>
    <p:sldId id="733" r:id="rId77"/>
    <p:sldId id="734" r:id="rId78"/>
    <p:sldId id="735" r:id="rId79"/>
    <p:sldId id="736" r:id="rId80"/>
    <p:sldId id="737" r:id="rId81"/>
    <p:sldId id="738" r:id="rId82"/>
    <p:sldId id="739" r:id="rId83"/>
    <p:sldId id="740" r:id="rId84"/>
    <p:sldId id="741" r:id="rId85"/>
    <p:sldId id="742" r:id="rId86"/>
    <p:sldId id="743" r:id="rId87"/>
    <p:sldId id="744" r:id="rId88"/>
    <p:sldId id="745" r:id="rId89"/>
    <p:sldId id="746" r:id="rId90"/>
    <p:sldId id="747" r:id="rId91"/>
    <p:sldId id="748" r:id="rId92"/>
    <p:sldId id="749" r:id="rId93"/>
    <p:sldId id="750" r:id="rId94"/>
    <p:sldId id="751" r:id="rId95"/>
    <p:sldId id="752" r:id="rId96"/>
    <p:sldId id="753" r:id="rId97"/>
    <p:sldId id="754" r:id="rId98"/>
    <p:sldId id="755" r:id="rId99"/>
    <p:sldId id="2436" r:id="rId100"/>
    <p:sldId id="757" r:id="rId101"/>
    <p:sldId id="758" r:id="rId102"/>
    <p:sldId id="759" r:id="rId103"/>
    <p:sldId id="760" r:id="rId104"/>
    <p:sldId id="761" r:id="rId105"/>
    <p:sldId id="762" r:id="rId106"/>
    <p:sldId id="763" r:id="rId107"/>
    <p:sldId id="764" r:id="rId108"/>
    <p:sldId id="765" r:id="rId109"/>
    <p:sldId id="766" r:id="rId110"/>
    <p:sldId id="767" r:id="rId111"/>
    <p:sldId id="2437" r:id="rId112"/>
    <p:sldId id="373" r:id="rId113"/>
    <p:sldId id="613" r:id="rId114"/>
    <p:sldId id="326" r:id="rId115"/>
    <p:sldId id="409" r:id="rId116"/>
    <p:sldId id="392" r:id="rId117"/>
    <p:sldId id="2441" r:id="rId118"/>
    <p:sldId id="614" r:id="rId119"/>
    <p:sldId id="395" r:id="rId120"/>
    <p:sldId id="396" r:id="rId121"/>
    <p:sldId id="782" r:id="rId122"/>
    <p:sldId id="463" r:id="rId123"/>
    <p:sldId id="464" r:id="rId124"/>
    <p:sldId id="465" r:id="rId125"/>
    <p:sldId id="466" r:id="rId126"/>
    <p:sldId id="467" r:id="rId127"/>
    <p:sldId id="468" r:id="rId128"/>
    <p:sldId id="469" r:id="rId129"/>
    <p:sldId id="470" r:id="rId130"/>
    <p:sldId id="471" r:id="rId131"/>
    <p:sldId id="472" r:id="rId132"/>
    <p:sldId id="473" r:id="rId133"/>
    <p:sldId id="474" r:id="rId134"/>
    <p:sldId id="475" r:id="rId135"/>
    <p:sldId id="476" r:id="rId136"/>
    <p:sldId id="478" r:id="rId137"/>
    <p:sldId id="479" r:id="rId138"/>
    <p:sldId id="779" r:id="rId139"/>
    <p:sldId id="615" r:id="rId140"/>
    <p:sldId id="315" r:id="rId141"/>
    <p:sldId id="403" r:id="rId142"/>
    <p:sldId id="316" r:id="rId143"/>
    <p:sldId id="691" r:id="rId144"/>
    <p:sldId id="778" r:id="rId145"/>
    <p:sldId id="693" r:id="rId146"/>
    <p:sldId id="694" r:id="rId147"/>
    <p:sldId id="695" r:id="rId148"/>
    <p:sldId id="696" r:id="rId149"/>
    <p:sldId id="697" r:id="rId150"/>
    <p:sldId id="698" r:id="rId151"/>
    <p:sldId id="699" r:id="rId152"/>
    <p:sldId id="700" r:id="rId153"/>
    <p:sldId id="701" r:id="rId154"/>
    <p:sldId id="702" r:id="rId155"/>
    <p:sldId id="703" r:id="rId156"/>
    <p:sldId id="704" r:id="rId157"/>
    <p:sldId id="705" r:id="rId158"/>
    <p:sldId id="706" r:id="rId159"/>
    <p:sldId id="707" r:id="rId160"/>
    <p:sldId id="708" r:id="rId161"/>
    <p:sldId id="709" r:id="rId162"/>
    <p:sldId id="710" r:id="rId163"/>
    <p:sldId id="711" r:id="rId164"/>
    <p:sldId id="712" r:id="rId165"/>
    <p:sldId id="713" r:id="rId166"/>
    <p:sldId id="714" r:id="rId167"/>
    <p:sldId id="715" r:id="rId168"/>
    <p:sldId id="716" r:id="rId169"/>
    <p:sldId id="717" r:id="rId170"/>
    <p:sldId id="718" r:id="rId171"/>
    <p:sldId id="317" r:id="rId172"/>
    <p:sldId id="780" r:id="rId173"/>
    <p:sldId id="318" r:id="rId174"/>
    <p:sldId id="617" r:id="rId175"/>
    <p:sldId id="783" r:id="rId176"/>
    <p:sldId id="618" r:id="rId177"/>
    <p:sldId id="343" r:id="rId178"/>
    <p:sldId id="619" r:id="rId179"/>
    <p:sldId id="517" r:id="rId180"/>
    <p:sldId id="515" r:id="rId181"/>
    <p:sldId id="320" r:id="rId182"/>
    <p:sldId id="620" r:id="rId183"/>
    <p:sldId id="313" r:id="rId184"/>
    <p:sldId id="581" r:id="rId185"/>
    <p:sldId id="293" r:id="rId186"/>
    <p:sldId id="690" r:id="rId187"/>
    <p:sldId id="5346" r:id="rId188"/>
    <p:sldId id="2412" r:id="rId189"/>
    <p:sldId id="2413" r:id="rId190"/>
    <p:sldId id="722" r:id="rId191"/>
    <p:sldId id="721" r:id="rId192"/>
    <p:sldId id="683" r:id="rId193"/>
    <p:sldId id="723" r:id="rId194"/>
    <p:sldId id="4030" r:id="rId195"/>
  </p:sldIdLst>
  <p:sldSz cx="9144000" cy="6858000" type="screen4x3"/>
  <p:notesSz cx="6858000" cy="9144000"/>
  <p:defaultTextStyle>
    <a:defPPr>
      <a:defRPr lang="en-US"/>
    </a:defPPr>
    <a:lvl1pPr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A517DB5D-350E-E447-BE56-02B891493E9E}">
          <p14:sldIdLst>
            <p14:sldId id="2415"/>
            <p14:sldId id="4893"/>
            <p14:sldId id="649"/>
            <p14:sldId id="665"/>
            <p14:sldId id="2416"/>
            <p14:sldId id="675"/>
            <p14:sldId id="672"/>
            <p14:sldId id="669"/>
            <p14:sldId id="445"/>
            <p14:sldId id="444"/>
            <p14:sldId id="342"/>
            <p14:sldId id="2409"/>
          </p14:sldIdLst>
        </p14:section>
        <p14:section name="Chapters" id="{206D9019-938D-A348-9289-9ADBBDC30631}">
          <p14:sldIdLst>
            <p14:sldId id="595"/>
            <p14:sldId id="2433"/>
            <p14:sldId id="601"/>
            <p14:sldId id="596"/>
            <p14:sldId id="301"/>
            <p14:sldId id="597"/>
            <p14:sldId id="2434"/>
            <p14:sldId id="341"/>
            <p14:sldId id="302"/>
            <p14:sldId id="598"/>
            <p14:sldId id="303"/>
            <p14:sldId id="634"/>
            <p14:sldId id="599"/>
            <p14:sldId id="447"/>
            <p14:sldId id="448"/>
            <p14:sldId id="449"/>
            <p14:sldId id="450"/>
            <p14:sldId id="453"/>
            <p14:sldId id="454"/>
            <p14:sldId id="455"/>
            <p14:sldId id="456"/>
            <p14:sldId id="600"/>
            <p14:sldId id="366"/>
            <p14:sldId id="367"/>
            <p14:sldId id="368"/>
            <p14:sldId id="537"/>
            <p14:sldId id="535"/>
            <p14:sldId id="272"/>
            <p14:sldId id="604"/>
            <p14:sldId id="304"/>
            <p14:sldId id="676"/>
            <p14:sldId id="605"/>
            <p14:sldId id="410"/>
            <p14:sldId id="305"/>
            <p14:sldId id="724"/>
            <p14:sldId id="2435"/>
            <p14:sldId id="726"/>
            <p14:sldId id="727"/>
            <p14:sldId id="728"/>
            <p14:sldId id="729"/>
            <p14:sldId id="730"/>
            <p14:sldId id="2444"/>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5"/>
            <p14:sldId id="2436"/>
            <p14:sldId id="757"/>
            <p14:sldId id="758"/>
            <p14:sldId id="759"/>
            <p14:sldId id="760"/>
            <p14:sldId id="761"/>
            <p14:sldId id="762"/>
            <p14:sldId id="763"/>
            <p14:sldId id="764"/>
            <p14:sldId id="765"/>
            <p14:sldId id="766"/>
            <p14:sldId id="767"/>
            <p14:sldId id="2437"/>
            <p14:sldId id="373"/>
            <p14:sldId id="613"/>
            <p14:sldId id="326"/>
            <p14:sldId id="409"/>
            <p14:sldId id="392"/>
            <p14:sldId id="2441"/>
            <p14:sldId id="614"/>
            <p14:sldId id="395"/>
            <p14:sldId id="396"/>
            <p14:sldId id="782"/>
            <p14:sldId id="463"/>
            <p14:sldId id="464"/>
            <p14:sldId id="465"/>
            <p14:sldId id="466"/>
            <p14:sldId id="467"/>
            <p14:sldId id="468"/>
            <p14:sldId id="469"/>
            <p14:sldId id="470"/>
            <p14:sldId id="471"/>
            <p14:sldId id="472"/>
            <p14:sldId id="473"/>
            <p14:sldId id="474"/>
            <p14:sldId id="475"/>
            <p14:sldId id="476"/>
            <p14:sldId id="478"/>
            <p14:sldId id="479"/>
            <p14:sldId id="779"/>
            <p14:sldId id="615"/>
            <p14:sldId id="315"/>
            <p14:sldId id="403"/>
            <p14:sldId id="316"/>
            <p14:sldId id="691"/>
            <p14:sldId id="778"/>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317"/>
            <p14:sldId id="780"/>
            <p14:sldId id="318"/>
            <p14:sldId id="617"/>
            <p14:sldId id="783"/>
            <p14:sldId id="618"/>
            <p14:sldId id="343"/>
            <p14:sldId id="619"/>
            <p14:sldId id="517"/>
            <p14:sldId id="515"/>
            <p14:sldId id="320"/>
            <p14:sldId id="620"/>
            <p14:sldId id="313"/>
            <p14:sldId id="581"/>
          </p14:sldIdLst>
        </p14:section>
        <p14:section name="Conclusion" id="{1E18358B-E523-FA45-8FD2-78334ADA52D2}">
          <p14:sldIdLst>
            <p14:sldId id="293"/>
            <p14:sldId id="690"/>
            <p14:sldId id="5346"/>
            <p14:sldId id="2412"/>
            <p14:sldId id="2413"/>
            <p14:sldId id="722"/>
            <p14:sldId id="721"/>
            <p14:sldId id="683"/>
            <p14:sldId id="723"/>
            <p14:sldId id="40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1E0"/>
    <a:srgbClr val="E4E4E4"/>
    <a:srgbClr val="63BF94"/>
    <a:srgbClr val="FFFFCC"/>
    <a:srgbClr val="63BF93"/>
    <a:srgbClr val="00237D"/>
    <a:srgbClr val="663300"/>
    <a:srgbClr val="FF6600"/>
    <a:srgbClr val="CC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3460" autoAdjust="0"/>
  </p:normalViewPr>
  <p:slideViewPr>
    <p:cSldViewPr>
      <p:cViewPr varScale="1">
        <p:scale>
          <a:sx n="115" d="100"/>
          <a:sy n="115" d="100"/>
        </p:scale>
        <p:origin x="2040" y="192"/>
      </p:cViewPr>
      <p:guideLst>
        <p:guide orient="horz" pos="2160"/>
        <p:guide pos="2880"/>
      </p:guideLst>
    </p:cSldViewPr>
  </p:slideViewPr>
  <p:outlineViewPr>
    <p:cViewPr>
      <p:scale>
        <a:sx n="33" d="100"/>
        <a:sy n="33" d="100"/>
      </p:scale>
      <p:origin x="36040" y="984"/>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91" Type="http://schemas.openxmlformats.org/officeDocument/2006/relationships/slide" Target="slides/slide170.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slide" Target="slides/slide160.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92" Type="http://schemas.openxmlformats.org/officeDocument/2006/relationships/slide" Target="slides/slide171.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182" Type="http://schemas.openxmlformats.org/officeDocument/2006/relationships/slide" Target="slides/slide161.xml"/><Relationship Id="rId6" Type="http://schemas.openxmlformats.org/officeDocument/2006/relationships/slideMaster" Target="slideMasters/slideMaster6.xml"/><Relationship Id="rId23" Type="http://schemas.openxmlformats.org/officeDocument/2006/relationships/slide" Target="slides/slide2.xml"/><Relationship Id="rId119" Type="http://schemas.openxmlformats.org/officeDocument/2006/relationships/slide" Target="slides/slide98.xml"/><Relationship Id="rId44" Type="http://schemas.openxmlformats.org/officeDocument/2006/relationships/slide" Target="slides/slide23.xml"/><Relationship Id="rId65" Type="http://schemas.openxmlformats.org/officeDocument/2006/relationships/slide" Target="slides/slide44.xml"/><Relationship Id="rId86" Type="http://schemas.openxmlformats.org/officeDocument/2006/relationships/slide" Target="slides/slide65.xml"/><Relationship Id="rId130" Type="http://schemas.openxmlformats.org/officeDocument/2006/relationships/slide" Target="slides/slide109.xml"/><Relationship Id="rId151" Type="http://schemas.openxmlformats.org/officeDocument/2006/relationships/slide" Target="slides/slide130.xml"/><Relationship Id="rId172" Type="http://schemas.openxmlformats.org/officeDocument/2006/relationships/slide" Target="slides/slide151.xml"/><Relationship Id="rId193" Type="http://schemas.openxmlformats.org/officeDocument/2006/relationships/slide" Target="slides/slide172.xml"/><Relationship Id="rId13" Type="http://schemas.openxmlformats.org/officeDocument/2006/relationships/slideMaster" Target="slideMasters/slideMaster13.xml"/><Relationship Id="rId109" Type="http://schemas.openxmlformats.org/officeDocument/2006/relationships/slide" Target="slides/slide88.xml"/><Relationship Id="rId34" Type="http://schemas.openxmlformats.org/officeDocument/2006/relationships/slide" Target="slides/slide13.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20" Type="http://schemas.openxmlformats.org/officeDocument/2006/relationships/slide" Target="slides/slide99.xml"/><Relationship Id="rId141"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slide" Target="slides/slide162.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4" Type="http://schemas.openxmlformats.org/officeDocument/2006/relationships/slide" Target="slides/slide173.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189" Type="http://schemas.openxmlformats.org/officeDocument/2006/relationships/slide" Target="slides/slide168.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95" Type="http://schemas.openxmlformats.org/officeDocument/2006/relationships/slide" Target="slides/slide174.xml"/><Relationship Id="rId190" Type="http://schemas.openxmlformats.org/officeDocument/2006/relationships/slide" Target="slides/slide169.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185"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1" Type="http://schemas.openxmlformats.org/officeDocument/2006/relationships/slideMaster" Target="slideMasters/slideMaster1.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 Target="slides/slide18.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s>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17.xml"/><Relationship Id="rId1"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imes New Roman" pitchFamily="-112" charset="0"/>
                <a:ea typeface="+mn-ea"/>
                <a:cs typeface="+mn-cs"/>
              </a:defRPr>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imes New Roman" pitchFamily="-112" charset="0"/>
                <a:ea typeface="+mn-ea"/>
                <a:cs typeface="+mn-cs"/>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imes New Roman" pitchFamily="-112" charset="0"/>
                <a:ea typeface="+mn-ea"/>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AD367443-EFDD-CC4D-BD2F-DFA95323960F}" type="slidenum">
              <a:rPr lang="en-US"/>
              <a:pPr>
                <a:defRPr/>
              </a:pPr>
              <a:t>‹#›</a:t>
            </a:fld>
            <a:endParaRPr lang="en-US"/>
          </a:p>
        </p:txBody>
      </p:sp>
    </p:spTree>
    <p:extLst>
      <p:ext uri="{BB962C8B-B14F-4D97-AF65-F5344CB8AC3E}">
        <p14:creationId xmlns:p14="http://schemas.microsoft.com/office/powerpoint/2010/main" val="1441306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xtremetech.com/author/rwhitwa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sfgate.com/news/science/article/San-Francisco-s-sinking-tower-seen-from-space-10640875.php#photo-11875967" TargetMode="External"/><Relationship Id="rId4" Type="http://schemas.openxmlformats.org/officeDocument/2006/relationships/hyperlink" Target="https://www.extremetech.com/tag/es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6702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xfrm>
            <a:off x="914400" y="4343400"/>
            <a:ext cx="5029200" cy="208672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r>
              <a:rPr lang="en-US" b="0" dirty="0">
                <a:latin typeface="Arial"/>
                <a:ea typeface="ＭＳ Ｐゴシック" charset="0"/>
                <a:cs typeface="Arial"/>
              </a:rPr>
              <a:t>Here are the central words of that unconditional Davidic contract: 2 Samuel 7, verse 16.</a:t>
            </a:r>
          </a:p>
          <a:p>
            <a:r>
              <a:rPr lang="en-US" b="0" dirty="0">
                <a:latin typeface="Arial"/>
                <a:ea typeface="ＭＳ Ｐゴシック" charset="0"/>
                <a:cs typeface="Arial"/>
              </a:rPr>
              <a:t>Through Nathan, David</a:t>
            </a:r>
            <a:r>
              <a:rPr lang="fr-FR" b="0" dirty="0">
                <a:latin typeface="Arial"/>
                <a:ea typeface="ＭＳ Ｐゴシック" charset="0"/>
                <a:cs typeface="Arial"/>
              </a:rPr>
              <a:t>'</a:t>
            </a:r>
            <a:r>
              <a:rPr lang="en-US" b="0" dirty="0">
                <a:latin typeface="Arial"/>
                <a:ea typeface="ＭＳ Ｐゴシック" charset="0"/>
                <a:cs typeface="Arial"/>
              </a:rPr>
              <a:t>s household prophet, God speaks these words:  "Your </a:t>
            </a:r>
          </a:p>
          <a:p>
            <a:r>
              <a:rPr lang="en-US" b="0" dirty="0">
                <a:latin typeface="Arial"/>
                <a:ea typeface="ＭＳ Ｐゴシック" charset="0"/>
                <a:cs typeface="Arial"/>
              </a:rPr>
              <a:t>////	house and your</a:t>
            </a:r>
          </a:p>
          <a:p>
            <a:r>
              <a:rPr lang="en-US" b="0" dirty="0">
                <a:latin typeface="Arial"/>
                <a:ea typeface="ＭＳ Ｐゴシック" charset="0"/>
                <a:cs typeface="Arial"/>
              </a:rPr>
              <a:t>////	kingdom will endure </a:t>
            </a:r>
          </a:p>
          <a:p>
            <a:r>
              <a:rPr lang="en-US" b="0" dirty="0">
                <a:latin typeface="Arial"/>
                <a:ea typeface="ＭＳ Ｐゴシック" charset="0"/>
                <a:cs typeface="Arial"/>
              </a:rPr>
              <a:t>////	forever before me; your </a:t>
            </a:r>
          </a:p>
          <a:p>
            <a:r>
              <a:rPr lang="en-US" b="0" dirty="0">
                <a:latin typeface="Arial"/>
                <a:ea typeface="ＭＳ Ｐゴシック" charset="0"/>
                <a:cs typeface="Arial"/>
              </a:rPr>
              <a:t>////	throne will be established </a:t>
            </a:r>
          </a:p>
          <a:p>
            <a:r>
              <a:rPr lang="en-US" b="0" dirty="0">
                <a:latin typeface="Arial"/>
                <a:ea typeface="ＭＳ Ｐゴシック" charset="0"/>
                <a:cs typeface="Arial"/>
              </a:rPr>
              <a:t>////	forever.</a:t>
            </a:r>
            <a:r>
              <a:rPr lang="en-US" altLang="ja-JP" b="0" dirty="0">
                <a:latin typeface="Arial"/>
                <a:ea typeface="ＭＳ Ｐゴシック" charset="0"/>
                <a:cs typeface="Arial"/>
              </a:rPr>
              <a:t>"</a:t>
            </a:r>
            <a:endParaRPr lang="en-US" b="0"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But why did the kingdom divide? And what can we learn from this?</a:t>
            </a: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11</a:t>
            </a:fld>
            <a:endParaRPr lang="en-US"/>
          </a:p>
        </p:txBody>
      </p:sp>
    </p:spTree>
    <p:extLst>
      <p:ext uri="{BB962C8B-B14F-4D97-AF65-F5344CB8AC3E}">
        <p14:creationId xmlns:p14="http://schemas.microsoft.com/office/powerpoint/2010/main" val="417814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Why does unity sometimes lead to division? What causes this to happen? The vital part is the foundation.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39288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Solomon's</a:t>
            </a:r>
            <a:r>
              <a:rPr lang="en-US" baseline="0"/>
              <a:t> </a:t>
            </a:r>
            <a:r>
              <a:rPr lang="en-US"/>
              <a:t>start was good!</a:t>
            </a: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13</a:t>
            </a:fld>
            <a:endParaRPr lang="en-US"/>
          </a:p>
        </p:txBody>
      </p:sp>
    </p:spTree>
    <p:extLst>
      <p:ext uri="{BB962C8B-B14F-4D97-AF65-F5344CB8AC3E}">
        <p14:creationId xmlns:p14="http://schemas.microsoft.com/office/powerpoint/2010/main" val="3677477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This is the Golden Age of Israel where they had the largest territory ever.</a:t>
            </a:r>
            <a:endParaRPr lang="zh-CN" altLang="en-US">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Having rest on</a:t>
            </a:r>
            <a:r>
              <a:rPr lang="en-US" baseline="0"/>
              <a:t> all sides, Solomon could then focus on the most amazig building project of his time.</a:t>
            </a:r>
            <a:endParaRPr lang="en-US"/>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25</a:t>
            </a:fld>
            <a:endParaRPr lang="en-US"/>
          </a:p>
        </p:txBody>
      </p:sp>
    </p:spTree>
    <p:extLst>
      <p:ext uri="{BB962C8B-B14F-4D97-AF65-F5344CB8AC3E}">
        <p14:creationId xmlns:p14="http://schemas.microsoft.com/office/powerpoint/2010/main" val="260282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50938" y="692150"/>
            <a:ext cx="4556125" cy="3416300"/>
          </a:xfrm>
          <a:ln/>
        </p:spPr>
      </p:sp>
      <p:sp>
        <p:nvSpPr>
          <p:cNvPr id="304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xfrm>
            <a:off x="914400" y="4343400"/>
            <a:ext cx="5029200" cy="332398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And the Temple Mount itself…47 acres of unending international intrigue, strife and dispute…currently controlled by local Moslem authorities.  The octagonal Dome of the Rock has occupied this site for 1,400 years!  Now…</a:t>
            </a:r>
          </a:p>
          <a:p>
            <a:r>
              <a:rPr lang="en-US" b="0" dirty="0">
                <a:latin typeface="Arial"/>
                <a:ea typeface="ＭＳ Ｐゴシック" charset="0"/>
                <a:cs typeface="Arial"/>
              </a:rPr>
              <a:t>////	Imagine this place without the Dome of the Rock…3,000 years ago, on the top of Mount Moriah…the same Moriah where Abraham had taken Isaac for sacrifice a thousand years earlier than that.  </a:t>
            </a:r>
          </a:p>
          <a:p>
            <a:r>
              <a:rPr lang="en-US" b="0" dirty="0">
                <a:latin typeface="Arial"/>
                <a:ea typeface="ＭＳ Ｐゴシック" charset="0"/>
                <a:cs typeface="Arial"/>
              </a:rPr>
              <a:t>////	In David</a:t>
            </a:r>
            <a:r>
              <a:rPr lang="fr-FR" altLang="ja-JP" b="0" dirty="0">
                <a:latin typeface="Arial"/>
                <a:ea typeface="ＭＳ Ｐゴシック" charset="0"/>
                <a:cs typeface="Arial"/>
              </a:rPr>
              <a:t>'</a:t>
            </a:r>
            <a:r>
              <a:rPr lang="en-US" altLang="ja-JP" b="0" dirty="0">
                <a:latin typeface="Arial"/>
                <a:ea typeface="ＭＳ Ｐゴシック" charset="0"/>
                <a:cs typeface="Arial"/>
              </a:rPr>
              <a:t>s time, it had become a threshing floor owned by a man named </a:t>
            </a:r>
            <a:r>
              <a:rPr lang="en-US" altLang="ja-JP" b="0" dirty="0" err="1">
                <a:latin typeface="Arial"/>
                <a:ea typeface="ＭＳ Ｐゴシック" charset="0"/>
                <a:cs typeface="Arial"/>
              </a:rPr>
              <a:t>Araunah</a:t>
            </a:r>
            <a:r>
              <a:rPr lang="en-US" altLang="ja-JP" b="0" dirty="0">
                <a:latin typeface="Arial"/>
                <a:ea typeface="ＭＳ Ｐゴシック" charset="0"/>
                <a:cs typeface="Arial"/>
              </a:rPr>
              <a:t>.  </a:t>
            </a:r>
          </a:p>
          <a:p>
            <a:r>
              <a:rPr lang="en-US" b="0" dirty="0">
                <a:latin typeface="Arial"/>
                <a:ea typeface="ＭＳ Ｐゴシック" charset="0"/>
                <a:cs typeface="Arial"/>
              </a:rPr>
              <a:t>////	David bought that threshing floor from </a:t>
            </a:r>
            <a:r>
              <a:rPr lang="en-US" b="0" dirty="0" err="1">
                <a:latin typeface="Arial"/>
                <a:ea typeface="ＭＳ Ｐゴシック" charset="0"/>
                <a:cs typeface="Arial"/>
              </a:rPr>
              <a:t>Araunah</a:t>
            </a:r>
            <a:r>
              <a:rPr lang="en-US" b="0" dirty="0">
                <a:latin typeface="Arial"/>
                <a:ea typeface="ＭＳ Ｐゴシック" charset="0"/>
                <a:cs typeface="Arial"/>
              </a:rPr>
              <a:t> – similar to this one – on which to build a great worship center…because ever since the time of Moses…</a:t>
            </a:r>
          </a:p>
          <a:p>
            <a:r>
              <a:rPr lang="en-US" b="0" dirty="0">
                <a:latin typeface="Arial"/>
                <a:ea typeface="ＭＳ Ｐゴシック" charset="0"/>
                <a:cs typeface="Arial"/>
              </a:rPr>
              <a:t>////	…the old tabernacle, housing the sacred Ark of the Covenant, had existed in the fierce winds of the desert.  David wanted to see the Furniture of the Lord protected in a fine building…</a:t>
            </a:r>
          </a:p>
          <a:p>
            <a:r>
              <a:rPr lang="en-US" b="0" dirty="0">
                <a:latin typeface="Arial"/>
                <a:ea typeface="ＭＳ Ｐゴシック" charset="0"/>
                <a:cs typeface="Arial"/>
              </a:rPr>
              <a:t>////	…such as a great Temple to the Lord there on Mount Moriah.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1150938" y="692150"/>
            <a:ext cx="4556125" cy="3416300"/>
          </a:xfrm>
          <a:ln/>
        </p:spPr>
      </p:sp>
      <p:sp>
        <p:nvSpPr>
          <p:cNvPr id="308226" name="Rectangle 3"/>
          <p:cNvSpPr>
            <a:spLocks noGrp="1" noChangeArrowheads="1"/>
          </p:cNvSpPr>
          <p:nvPr>
            <p:ph type="body" idx="1"/>
          </p:nvPr>
        </p:nvSpPr>
        <p:spPr>
          <a:xfrm>
            <a:off x="914400" y="4343400"/>
            <a:ext cx="5029200" cy="1071062"/>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So David planned the Temple and brought supplies into town to build it.  However, God did not allow David to erect it because he had spilled human blood.  </a:t>
            </a:r>
          </a:p>
          <a:p>
            <a:r>
              <a:rPr lang="en-US" b="0" dirty="0">
                <a:latin typeface="Arial"/>
                <a:ea typeface="ＭＳ Ｐゴシック" charset="0"/>
                <a:cs typeface="Arial"/>
              </a:rPr>
              <a:t>////	It then became an assignment from God that David</a:t>
            </a:r>
            <a:r>
              <a:rPr lang="fr-FR" b="0" dirty="0">
                <a:latin typeface="Arial"/>
                <a:ea typeface="ＭＳ Ｐゴシック" charset="0"/>
                <a:cs typeface="Arial"/>
              </a:rPr>
              <a:t>'</a:t>
            </a:r>
            <a:r>
              <a:rPr lang="en-US" b="0" dirty="0">
                <a:latin typeface="Arial"/>
                <a:ea typeface="ＭＳ Ｐゴシック" charset="0"/>
                <a:cs typeface="Arial"/>
              </a:rPr>
              <a:t>s son, Solomon, should build the First Temple.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Of course, we have no picture of that Temple.  However, this painting shows us its probable grandeur and beauty.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05" charset="-128"/>
                <a:cs typeface="Arial"/>
              </a:rPr>
              <a:t>... Some critics blame the city of San Francisco for allowing Millennium Partners to anchor the building 80 feet into packed sand rather than 200 feet down to bedrock.</a:t>
            </a:r>
          </a:p>
          <a:p>
            <a:r>
              <a:rPr lang="en-SG" dirty="0">
                <a:effectLst/>
                <a:latin typeface="Arial"/>
                <a:cs typeface="Arial"/>
              </a:rPr>
              <a:t>___________</a:t>
            </a:r>
          </a:p>
          <a:p>
            <a:endParaRPr lang="en-US" dirty="0">
              <a:latin typeface="Arial"/>
              <a:cs typeface="Arial"/>
            </a:endParaRPr>
          </a:p>
          <a:p>
            <a:r>
              <a:rPr lang="en-US" b="1" dirty="0"/>
              <a:t>ESA satellite watches San Francisco’s Millennium Tower sinking from space</a:t>
            </a:r>
          </a:p>
          <a:p>
            <a:r>
              <a:rPr lang="en-US" b="0" dirty="0"/>
              <a:t>By </a:t>
            </a:r>
            <a:r>
              <a:rPr lang="en-US" b="0" dirty="0">
                <a:hlinkClick r:id="rId3" tooltip="Posts by Ryan Whitwam"/>
              </a:rPr>
              <a:t>Ryan Whitwam</a:t>
            </a:r>
            <a:r>
              <a:rPr lang="en-US" b="0" dirty="0"/>
              <a:t> on November 30, 2016 at 11:29 am </a:t>
            </a:r>
          </a:p>
          <a:p>
            <a:r>
              <a:rPr lang="en-US" sz="1200" b="0" kern="1200" dirty="0">
                <a:solidFill>
                  <a:schemeClr val="tx1"/>
                </a:solidFill>
                <a:effectLst/>
                <a:latin typeface="Arial"/>
                <a:ea typeface="ＭＳ Ｐゴシック" pitchFamily="-105" charset="-128"/>
                <a:cs typeface="Arial"/>
              </a:rPr>
              <a:t>https://</a:t>
            </a:r>
            <a:r>
              <a:rPr lang="en-US" sz="1200" b="0" kern="1200" dirty="0" err="1">
                <a:solidFill>
                  <a:schemeClr val="tx1"/>
                </a:solidFill>
                <a:effectLst/>
                <a:latin typeface="Arial"/>
                <a:ea typeface="ＭＳ Ｐゴシック" pitchFamily="-105" charset="-128"/>
                <a:cs typeface="Arial"/>
              </a:rPr>
              <a:t>www.extremetech.com</a:t>
            </a:r>
            <a:r>
              <a:rPr lang="en-US" sz="1200" b="0" kern="1200" dirty="0">
                <a:solidFill>
                  <a:schemeClr val="tx1"/>
                </a:solidFill>
                <a:effectLst/>
                <a:latin typeface="Arial"/>
                <a:ea typeface="ＭＳ Ｐゴシック" pitchFamily="-105" charset="-128"/>
                <a:cs typeface="Arial"/>
              </a:rPr>
              <a:t>/extreme/240287-esa-satellite-watches-san-franciscos-millennium-tower-sinking-space</a:t>
            </a:r>
          </a:p>
          <a:p>
            <a:r>
              <a:rPr lang="en-US" sz="1200" b="0" kern="1200" dirty="0">
                <a:solidFill>
                  <a:schemeClr val="tx1"/>
                </a:solidFill>
                <a:effectLst/>
                <a:latin typeface="Arial"/>
                <a:ea typeface="ＭＳ Ｐゴシック" pitchFamily="-105" charset="-128"/>
                <a:cs typeface="Arial"/>
              </a:rPr>
              <a:t>Accessed 30 Dec 2017</a:t>
            </a:r>
          </a:p>
          <a:p>
            <a:endParaRPr lang="en-US" sz="1200" b="1" kern="1200" dirty="0">
              <a:solidFill>
                <a:schemeClr val="tx1"/>
              </a:solidFill>
              <a:effectLst/>
              <a:latin typeface="Arial"/>
              <a:ea typeface="ＭＳ Ｐゴシック" pitchFamily="-105" charset="-128"/>
              <a:cs typeface="Arial"/>
            </a:endParaRPr>
          </a:p>
          <a:p>
            <a:r>
              <a:rPr lang="en-US" dirty="0"/>
              <a:t>San Francisco’s Millennium Tower is the tallest building in the city at 58-stories, filled with luxury condos inhabited by some very annoyed people. The building has gained a reputation as the “leaning tower of San Francisco” since is was revealed earlier this year that it’s started sinking and tilting. The building developer has claimed that the sinking was slowing and would stop soon, but a new satellite analysis from the </a:t>
            </a:r>
            <a:r>
              <a:rPr lang="en-US" dirty="0">
                <a:hlinkClick r:id="rId4"/>
              </a:rPr>
              <a:t>ESA</a:t>
            </a:r>
            <a:r>
              <a:rPr lang="en-US" dirty="0"/>
              <a:t> says otherwise. If anything, Millennium Tower </a:t>
            </a:r>
            <a:r>
              <a:rPr lang="en-US" dirty="0">
                <a:hlinkClick r:id="rId5"/>
              </a:rPr>
              <a:t>appears to be sinking even faster</a:t>
            </a:r>
            <a:r>
              <a:rPr lang="en-US" dirty="0"/>
              <a:t>.</a:t>
            </a:r>
          </a:p>
          <a:p>
            <a:r>
              <a:rPr lang="en-US" dirty="0"/>
              <a:t>This residential skyscraper cost more than $350 million to build, and he most expensive penthouse condos sold for around $12 million. However, the city of San Francisco now alleges Mission Street Developers LLC cut corners and did not properly disclose the structural issues to owners of the condos. The building has sunk approximately 16 inches downward, and there’s a northwest tilt of 2-inches at the base and 6-inches at the top. Some in San Francisco say you can see the minor tilt from a sufficient distance away, but that might be confirmation bias.</a:t>
            </a:r>
          </a:p>
          <a:p>
            <a:r>
              <a:rPr lang="en-US" dirty="0"/>
              <a:t>The European Space Agency (ESA) decided to conduct observations of the San Francisco Bay area because it includes the earthquake-prone Hayward Fault. The analysis was conducted with the ESA’s Sentinel-1 satellites. There are two of these satellites in orbit at an altitude of 400 miles. The goal of Sentinel-1 is to track urban ground movement and fault activity around the world using radar, particularly subsistence hotspots in Europe. That also means it can take very accurate measurements of the Millennium Tower.</a:t>
            </a:r>
          </a:p>
          <a:p>
            <a:r>
              <a:rPr lang="en-US" dirty="0"/>
              <a:t>The image above uses colored dots to show change over time from the satellite’s perspective. The red dots at the top of the tower indicate it has moved nearly 40mm away from the satellite. Overall, the ESA estimates the tower is sinking at a consistent rate of 1.6-1.8-inches per year. That’s much faster than previous estimates on the ground of 1-inch per year. It’s also not slowing down, as Mission Street Developers has insisted.</a:t>
            </a:r>
          </a:p>
          <a:p>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0521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xfrm>
            <a:off x="914400" y="4343400"/>
            <a:ext cx="5029200" cy="14403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Here is the octagonal shrine as you would approach it from the south, leaving the famed El Aqsa Mosque, also held by Islam to be one of its most holy sites.</a:t>
            </a:r>
          </a:p>
          <a:p>
            <a:r>
              <a:rPr lang="en-US" b="0" dirty="0">
                <a:latin typeface="Arial"/>
                <a:ea typeface="ＭＳ Ｐゴシック" charset="0"/>
                <a:cs typeface="Arial"/>
              </a:rPr>
              <a:t>////  Inside the Dome, looking downward, is </a:t>
            </a:r>
            <a:r>
              <a:rPr lang="en-US" altLang="ja-JP" b="0" dirty="0">
                <a:latin typeface="Arial"/>
                <a:ea typeface="ＭＳ Ｐゴシック" charset="0"/>
                <a:cs typeface="Arial"/>
              </a:rPr>
              <a:t>"The Rock" from which Mohammed is said to have gone to the "Seventh Heaven" on a ladder.  The building is covered throughout with hundreds of colorful carpets, its ancient roof supported by a multitude of stone columns.</a:t>
            </a:r>
            <a:endParaRPr lang="en-US" b="0"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xfrm>
            <a:off x="914400" y="4343400"/>
            <a:ext cx="5029200" cy="14403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Directly below the great pavement is the Western Wall today.  There are stones here from all the periods of Jerusalem</a:t>
            </a:r>
            <a:r>
              <a:rPr lang="fr-FR" b="0" dirty="0">
                <a:latin typeface="Arial"/>
                <a:ea typeface="ＭＳ Ｐゴシック" charset="0"/>
                <a:cs typeface="Arial"/>
              </a:rPr>
              <a:t>'</a:t>
            </a:r>
            <a:r>
              <a:rPr lang="en-US" b="0" dirty="0">
                <a:latin typeface="Arial"/>
                <a:ea typeface="ＭＳ Ｐゴシック" charset="0"/>
                <a:cs typeface="Arial"/>
              </a:rPr>
              <a:t>s ancient history.  </a:t>
            </a:r>
          </a:p>
          <a:p>
            <a:r>
              <a:rPr lang="en-US" b="0" dirty="0">
                <a:latin typeface="Arial"/>
                <a:ea typeface="ＭＳ Ｐゴシック" charset="0"/>
                <a:cs typeface="Arial"/>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xfrm>
            <a:off x="914400" y="4343400"/>
            <a:ext cx="5029200" cy="301005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So now…every time you see news footage of Jerusalem, reports of its internal conflicts between Jews and Arabs…just remember the enormous importance of the Temple Mount…the center of it all…</a:t>
            </a:r>
          </a:p>
          <a:p>
            <a:r>
              <a:rPr lang="en-US" b="0" dirty="0">
                <a:latin typeface="Arial"/>
                <a:ea typeface="ＭＳ Ｐゴシック" charset="0"/>
                <a:cs typeface="Arial"/>
              </a:rPr>
              <a:t>////	The First Temple of King David, the Second Temple built for the Jews by Zerubbabel and expanded by King Herod the Great. Finally, today, the Moslem Dome of the Rock and El Aqsa Mosque stand on this site.  This small acreage was… </a:t>
            </a:r>
          </a:p>
          <a:p>
            <a:r>
              <a:rPr lang="en-US" b="0" dirty="0">
                <a:latin typeface="Arial"/>
                <a:ea typeface="ＭＳ Ｐゴシック" charset="0"/>
                <a:cs typeface="Arial"/>
              </a:rPr>
              <a:t>////	Israel</a:t>
            </a:r>
            <a:r>
              <a:rPr lang="fr-FR" altLang="ja-JP" b="0" dirty="0">
                <a:latin typeface="Arial"/>
                <a:ea typeface="ＭＳ Ｐゴシック" charset="0"/>
                <a:cs typeface="Arial"/>
              </a:rPr>
              <a:t>'</a:t>
            </a:r>
            <a:r>
              <a:rPr lang="en-US" altLang="ja-JP" b="0" dirty="0">
                <a:latin typeface="Arial"/>
                <a:ea typeface="ＭＳ Ｐゴシック" charset="0"/>
                <a:cs typeface="Arial"/>
              </a:rPr>
              <a:t>s SPIRITUAL center and ritual focus…</a:t>
            </a:r>
          </a:p>
          <a:p>
            <a:r>
              <a:rPr lang="en-US" b="0" dirty="0">
                <a:latin typeface="Arial"/>
                <a:ea typeface="ＭＳ Ｐゴシック" charset="0"/>
                <a:cs typeface="Arial"/>
              </a:rPr>
              <a:t>////	its THEOLOGICAL and ritual cornerstone…</a:t>
            </a:r>
          </a:p>
          <a:p>
            <a:r>
              <a:rPr lang="en-US" b="0" dirty="0">
                <a:latin typeface="Arial"/>
                <a:ea typeface="ＭＳ Ｐゴシック" charset="0"/>
                <a:cs typeface="Arial"/>
              </a:rPr>
              <a:t>////	the POLITICAL center of the Jewish universe…</a:t>
            </a:r>
          </a:p>
          <a:p>
            <a:r>
              <a:rPr lang="en-US" b="0" dirty="0">
                <a:latin typeface="Arial"/>
                <a:ea typeface="ＭＳ Ｐゴシック" charset="0"/>
                <a:cs typeface="Arial"/>
              </a:rPr>
              <a:t>////	the GEOGRAPHICAL center of the Abraham</a:t>
            </a:r>
            <a:r>
              <a:rPr lang="fr-FR" altLang="ja-JP" b="0" dirty="0">
                <a:latin typeface="Arial"/>
                <a:ea typeface="ＭＳ Ｐゴシック" charset="0"/>
                <a:cs typeface="Arial"/>
              </a:rPr>
              <a:t>'</a:t>
            </a:r>
            <a:r>
              <a:rPr lang="en-US" altLang="ja-JP" b="0" dirty="0">
                <a:latin typeface="Arial"/>
                <a:ea typeface="ＭＳ Ｐゴシック" charset="0"/>
                <a:cs typeface="Arial"/>
              </a:rPr>
              <a:t>s inheritance…and</a:t>
            </a:r>
          </a:p>
          <a:p>
            <a:r>
              <a:rPr lang="en-US" b="0" dirty="0">
                <a:latin typeface="Arial"/>
                <a:ea typeface="ＭＳ Ｐゴシック" charset="0"/>
                <a:cs typeface="Arial"/>
              </a:rPr>
              <a:t>////	for all believers, a key to our understanding of the events of the End Times…that being, the study of Biblical ESCHATOLOGY.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xfrm>
            <a:off x="914400" y="4343400"/>
            <a:ext cx="5029200" cy="10156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Now we can pull back and view the entire Jerusalem panorama with much greater appreciation of all that has happened there.  The Temple Mount of today</a:t>
            </a:r>
            <a:r>
              <a:rPr lang="fr-FR" b="0" dirty="0">
                <a:latin typeface="Arial"/>
                <a:ea typeface="ＭＳ Ｐゴシック" charset="0"/>
                <a:cs typeface="Arial"/>
              </a:rPr>
              <a:t>'</a:t>
            </a:r>
            <a:r>
              <a:rPr lang="en-US" b="0" dirty="0">
                <a:latin typeface="Arial"/>
                <a:ea typeface="ＭＳ Ｐゴシック" charset="0"/>
                <a:cs typeface="Arial"/>
              </a:rPr>
              <a:t>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693E4DFB-95EB-FE40-B76E-952610BC2837}" type="slidenum">
              <a:rPr lang="en-US" sz="1200"/>
              <a:pPr eaLnBrk="1" hangingPunct="1"/>
              <a:t>35</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2D9309F4-EAF2-5641-AA5B-321DC02BD163}" type="slidenum">
              <a:rPr lang="en-US" sz="1200"/>
              <a:pPr eaLnBrk="1" hangingPunct="1"/>
              <a:t>36</a:t>
            </a:fld>
            <a:endParaRPr lang="en-US" sz="1200"/>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2AE3AF0E-0848-F547-986D-28CA28F364EB}" type="slidenum">
              <a:rPr lang="en-US" sz="1200"/>
              <a:pPr eaLnBrk="1" hangingPunct="1"/>
              <a:t>37</a:t>
            </a:fld>
            <a:endParaRPr lang="en-US" sz="12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16714C6A-E81A-224B-BA95-581263EC2A53}" type="slidenum">
              <a:rPr lang="en-US" sz="1200">
                <a:solidFill>
                  <a:srgbClr val="000000"/>
                </a:solidFill>
                <a:latin typeface="Tahoma" charset="0"/>
              </a:rPr>
              <a:pPr eaLnBrk="1" hangingPunct="1"/>
              <a:t>45</a:t>
            </a:fld>
            <a:endParaRPr lang="en-US" sz="1200">
              <a:solidFill>
                <a:srgbClr val="000000"/>
              </a:solidFill>
              <a:latin typeface="Tahoma"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If stronger, you are experiencing</a:t>
            </a:r>
            <a:r>
              <a:rPr lang="en-US" baseline="0">
                <a:latin typeface="Arial"/>
                <a:cs typeface="Arial"/>
              </a:rPr>
              <a:t> unity.</a:t>
            </a:r>
          </a:p>
          <a:p>
            <a:r>
              <a:rPr lang="en-US" baseline="0">
                <a:latin typeface="Arial"/>
                <a:cs typeface="Arial"/>
              </a:rPr>
              <a:t>If weaker, you are experiencing disunity or division.</a:t>
            </a: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xfrm>
            <a:off x="1150938" y="692150"/>
            <a:ext cx="4556125" cy="3416300"/>
          </a:xfrm>
          <a:ln/>
        </p:spPr>
      </p:sp>
      <p:sp>
        <p:nvSpPr>
          <p:cNvPr id="324610" name="Rectangle 3"/>
          <p:cNvSpPr>
            <a:spLocks noGrp="1" noChangeArrowheads="1"/>
          </p:cNvSpPr>
          <p:nvPr>
            <p:ph type="body" idx="1"/>
          </p:nvPr>
        </p:nvSpPr>
        <p:spPr>
          <a:xfrm>
            <a:off x="914400" y="4343400"/>
            <a:ext cx="5029200" cy="374871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Now back to the throne of international Israel in 1000 BC.  Main players…</a:t>
            </a:r>
          </a:p>
          <a:p>
            <a:r>
              <a:rPr lang="en-US" b="0" dirty="0">
                <a:latin typeface="Arial"/>
                <a:ea typeface="ＭＳ Ｐゴシック" charset="0"/>
                <a:cs typeface="Arial"/>
              </a:rPr>
              <a:t>////	S-D-S...SAUL…the first anointed king, and not a very successful one at that.</a:t>
            </a:r>
          </a:p>
          <a:p>
            <a:r>
              <a:rPr lang="en-US" b="0" dirty="0">
                <a:latin typeface="Arial"/>
                <a:ea typeface="ＭＳ Ｐゴシック" charset="0"/>
                <a:cs typeface="Arial"/>
              </a:rPr>
              <a:t>////	While still living, old Samuel then anoints young DAVID, who follows SAUL to the throne.  DAVID is then succeeded on Israel</a:t>
            </a:r>
            <a:r>
              <a:rPr lang="fr-FR" altLang="ja-JP" b="0" dirty="0">
                <a:latin typeface="Arial"/>
                <a:ea typeface="ＭＳ Ｐゴシック" charset="0"/>
                <a:cs typeface="Arial"/>
              </a:rPr>
              <a:t>'</a:t>
            </a:r>
            <a:r>
              <a:rPr lang="en-US" altLang="ja-JP" b="0" dirty="0">
                <a:latin typeface="Arial"/>
                <a:ea typeface="ＭＳ Ｐゴシック" charset="0"/>
                <a:cs typeface="Arial"/>
              </a:rPr>
              <a:t>s throne by one of his many sons, </a:t>
            </a:r>
          </a:p>
          <a:p>
            <a:r>
              <a:rPr lang="en-US" b="0" dirty="0">
                <a:latin typeface="Arial"/>
                <a:ea typeface="ＭＳ Ｐゴシック" charset="0"/>
                <a:cs typeface="Arial"/>
              </a:rPr>
              <a:t>////	SOLOMON, born through Bathsheba.  Under SOLOMON</a:t>
            </a:r>
            <a:r>
              <a:rPr lang="fr-FR" b="0" dirty="0">
                <a:latin typeface="Arial"/>
                <a:ea typeface="ＭＳ Ｐゴシック" charset="0"/>
                <a:cs typeface="Arial"/>
              </a:rPr>
              <a:t>'</a:t>
            </a:r>
            <a:r>
              <a:rPr lang="en-US" b="0" dirty="0">
                <a:latin typeface="Arial"/>
                <a:ea typeface="ＭＳ Ｐゴシック" charset="0"/>
                <a:cs typeface="Arial"/>
              </a:rPr>
              <a:t>s rule, </a:t>
            </a:r>
          </a:p>
          <a:p>
            <a:r>
              <a:rPr lang="en-US" b="0" dirty="0">
                <a:latin typeface="Arial"/>
                <a:ea typeface="ＭＳ Ｐゴシック" charset="0"/>
                <a:cs typeface="Arial"/>
              </a:rPr>
              <a:t>////	the great Solomonic Temple is built, and united Israel arises as a national power and a center of enormous wealth and international influence. SOLOMON becomes internationally known for his wisdom and for his ambitious building projects.</a:t>
            </a:r>
          </a:p>
          <a:p>
            <a:r>
              <a:rPr lang="en-US" b="0" dirty="0">
                <a:latin typeface="Arial"/>
                <a:ea typeface="ＭＳ Ｐゴシック" charset="0"/>
                <a:cs typeface="Arial"/>
              </a:rPr>
              <a:t>////	He had some really big ideas…erected at great cost to his kingdom. But the question finally had to be answered…</a:t>
            </a:r>
          </a:p>
          <a:p>
            <a:r>
              <a:rPr lang="en-US" b="0" dirty="0">
                <a:latin typeface="Arial"/>
                <a:ea typeface="ＭＳ Ｐゴシック" charset="0"/>
                <a:cs typeface="Arial"/>
              </a:rPr>
              <a:t>////	when the bills came due: who paid for all that?  The people…of course…as they always do…through high taxes and/or forced labor.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Solomon carried out a </a:t>
            </a:r>
          </a:p>
          <a:p>
            <a:r>
              <a:rPr lang="en-US" b="0">
                <a:latin typeface="Arial"/>
                <a:ea typeface="ＭＳ Ｐゴシック" charset="0"/>
                <a:cs typeface="Arial"/>
              </a:rPr>
              <a:t>////	construction program that was the envy of every king in the region.  </a:t>
            </a:r>
          </a:p>
          <a:p>
            <a:r>
              <a:rPr lang="en-US" b="0">
                <a:latin typeface="Arial"/>
                <a:ea typeface="ＭＳ Ｐゴシック" charset="0"/>
                <a:cs typeface="Arial"/>
              </a:rPr>
              <a:t>////	But, in spite of his great wisdom, SOLOMON pays for it all through the burdens of enormous taxation which, </a:t>
            </a:r>
          </a:p>
          <a:p>
            <a:r>
              <a:rPr lang="en-US" b="0">
                <a:latin typeface="Arial"/>
                <a:ea typeface="ＭＳ Ｐゴシック" charset="0"/>
                <a:cs typeface="Arial"/>
              </a:rPr>
              <a:t>////	</a:t>
            </a:r>
            <a:r>
              <a:rPr lang="en-US" b="0">
                <a:solidFill>
                  <a:srgbClr val="FF0000"/>
                </a:solidFill>
                <a:latin typeface="Arial"/>
                <a:ea typeface="ＭＳ Ｐゴシック" charset="0"/>
                <a:cs typeface="Arial"/>
              </a:rPr>
              <a:t>in the end, sent the country into bankruptcy…resulting in huge resentment on the part of the people toward their national government!</a:t>
            </a:r>
            <a:endParaRPr lang="en-US" b="0">
              <a:latin typeface="Arial"/>
              <a:ea typeface="ＭＳ Ｐゴシック" charset="0"/>
              <a:cs typeface="Arial"/>
            </a:endParaRPr>
          </a:p>
          <a:p>
            <a:r>
              <a:rPr lang="en-US" b="0">
                <a:latin typeface="Arial"/>
                <a:ea typeface="ＭＳ Ｐゴシック" charset="0"/>
                <a:cs typeface="Arial"/>
              </a:rPr>
              <a:t>////	And if there were not enough problems: he himself fell into idolatry.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noTextEdit="1"/>
          </p:cNvSpPr>
          <p:nvPr>
            <p:ph type="sldImg"/>
          </p:nvPr>
        </p:nvSpPr>
        <p:spPr>
          <a:xfrm>
            <a:off x="1150938" y="692150"/>
            <a:ext cx="4556125" cy="3416300"/>
          </a:xfrm>
          <a:ln/>
        </p:spPr>
      </p:sp>
      <p:sp>
        <p:nvSpPr>
          <p:cNvPr id="328706" name="Rectangle 3"/>
          <p:cNvSpPr>
            <a:spLocks noGrp="1" noChangeArrowheads="1"/>
          </p:cNvSpPr>
          <p:nvPr>
            <p:ph type="body" idx="1"/>
          </p:nvPr>
        </p:nvSpPr>
        <p:spPr>
          <a:xfrm>
            <a:off x="914400" y="4343400"/>
            <a:ext cx="5029200" cy="271458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Why?  Along with Solomon</a:t>
            </a:r>
            <a:r>
              <a:rPr lang="fr-FR" altLang="ja-JP" b="0" dirty="0">
                <a:latin typeface="Arial"/>
                <a:ea typeface="ＭＳ Ｐゴシック" charset="0"/>
                <a:cs typeface="Arial"/>
              </a:rPr>
              <a:t>'</a:t>
            </a:r>
            <a:r>
              <a:rPr lang="en-US" altLang="ja-JP" b="0" dirty="0">
                <a:latin typeface="Arial"/>
                <a:ea typeface="ＭＳ Ｐゴシック" charset="0"/>
                <a:cs typeface="Arial"/>
              </a:rPr>
              <a:t>s many foreign treaties he had also acquired many foreign wives from the country with which he made the treaty.  The new wives moved into Jerusalem bringing with them their idolatrous religious practices. </a:t>
            </a:r>
          </a:p>
          <a:p>
            <a:r>
              <a:rPr lang="en-US" b="0" dirty="0">
                <a:latin typeface="Arial"/>
                <a:ea typeface="ＭＳ Ｐゴシック" charset="0"/>
                <a:cs typeface="Arial"/>
              </a:rPr>
              <a:t>////	On that site of today</a:t>
            </a:r>
            <a:r>
              <a:rPr lang="fr-FR" altLang="ja-JP" b="0" dirty="0">
                <a:latin typeface="Arial"/>
                <a:ea typeface="ＭＳ Ｐゴシック" charset="0"/>
                <a:cs typeface="Arial"/>
              </a:rPr>
              <a:t>'</a:t>
            </a:r>
            <a:r>
              <a:rPr lang="en-US" altLang="ja-JP" b="0" dirty="0">
                <a:latin typeface="Arial"/>
                <a:ea typeface="ＭＳ Ｐゴシック" charset="0"/>
                <a:cs typeface="Arial"/>
              </a:rPr>
              <a:t>s Temple Mount…after SOLOMON had completed the first Temple to the God of Israel – 	and worshiped there - he later could be seen… </a:t>
            </a:r>
          </a:p>
          <a:p>
            <a:r>
              <a:rPr lang="en-US" b="0" dirty="0">
                <a:latin typeface="Arial"/>
                <a:ea typeface="ＭＳ Ｐゴシック" charset="0"/>
                <a:cs typeface="Arial"/>
              </a:rPr>
              <a:t>////	…over on The Mount of Olives across the Kidron Valley from his newly built temple…</a:t>
            </a:r>
          </a:p>
          <a:p>
            <a:r>
              <a:rPr lang="en-US" b="0" dirty="0">
                <a:latin typeface="Arial"/>
                <a:ea typeface="ＭＳ Ｐゴシック" charset="0"/>
                <a:cs typeface="Arial"/>
              </a:rPr>
              <a:t>////	worshipping the pagan gods brought into town by those foreign wives.</a:t>
            </a:r>
          </a:p>
          <a:p>
            <a:r>
              <a:rPr lang="en-US" b="0" dirty="0">
                <a:latin typeface="Arial"/>
                <a:ea typeface="ＭＳ Ｐゴシック" charset="0"/>
                <a:cs typeface="Arial"/>
              </a:rPr>
              <a:t>////	So…once again…idol worship entered the day to day life of ancient Israel, foreshadowing other great national 	problems to come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a:xfrm>
            <a:off x="1150938" y="692150"/>
            <a:ext cx="4556125" cy="3416300"/>
          </a:xfrm>
          <a:ln/>
        </p:spPr>
      </p:sp>
      <p:sp>
        <p:nvSpPr>
          <p:cNvPr id="330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Upon the death of King SOLOMON, there was a vacuum of strong central leadership in Jerusalem.  </a:t>
            </a:r>
          </a:p>
          <a:p>
            <a:r>
              <a:rPr lang="en-US" b="0">
                <a:latin typeface="Arial"/>
                <a:ea typeface="ＭＳ Ｐゴシック" charset="0"/>
                <a:cs typeface="Arial"/>
              </a:rPr>
              <a:t>////	There soon erupted a civil war... followed by a national SPLIT.   </a:t>
            </a:r>
          </a:p>
          <a:p>
            <a:r>
              <a:rPr lang="en-US" b="0">
                <a:latin typeface="Arial"/>
                <a:ea typeface="ＭＳ Ｐゴシック" charset="0"/>
                <a:cs typeface="Arial"/>
              </a:rPr>
              <a:t>////	Quickly, the UNITED kingdom of the Israel of Saul, David, and Solomon...tears apart…becoming the TWO divided kingdoms of the NORTH and the SOUTH...as both descend into increasingly greater sin and spiritual separation from God.</a:t>
            </a:r>
          </a:p>
          <a:p>
            <a:r>
              <a:rPr lang="en-US" b="0">
                <a:latin typeface="Arial"/>
                <a:ea typeface="ＭＳ Ｐゴシック" charset="0"/>
                <a:cs typeface="Arial"/>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xfrm>
            <a:off x="914400" y="4343400"/>
            <a:ext cx="5029200" cy="3083921"/>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As a result of the national split…the 10 tribes of the Northern Kingdom, Israel, move their capital north into the region known, even today, as Samaria...</a:t>
            </a:r>
          </a:p>
          <a:p>
            <a:r>
              <a:rPr lang="en-US" b="0" dirty="0">
                <a:latin typeface="Arial"/>
                <a:ea typeface="ＭＳ Ｐゴシック" charset="0"/>
                <a:cs typeface="Arial"/>
              </a:rPr>
              <a:t>////	…while the two Southern Kingdom tribes, Judah and Benjamin, retain their national capital in Jerusalem.  	</a:t>
            </a:r>
          </a:p>
          <a:p>
            <a:r>
              <a:rPr lang="en-US" b="0" dirty="0">
                <a:latin typeface="Arial"/>
                <a:ea typeface="ＭＳ Ｐゴシック" charset="0"/>
                <a:cs typeface="Arial"/>
              </a:rPr>
              <a:t>So...now...the period of ROYALTY continues, but permanently split nationally between the two kingdoms, ISRAEL IN THE NORTH and JUDAH IN THE SOUTH. </a:t>
            </a:r>
          </a:p>
          <a:p>
            <a:r>
              <a:rPr lang="en-US" b="0" dirty="0">
                <a:latin typeface="Arial"/>
                <a:ea typeface="ＭＳ Ｐゴシック" charset="0"/>
                <a:cs typeface="Arial"/>
              </a:rPr>
              <a:t>Old alliances and ancient tribal relationships come alive as gross sin, idolatry and separation from God and the Law continue to grow and spread through both kingdoms, especially ISRAEL in the North. </a:t>
            </a:r>
          </a:p>
          <a:p>
            <a:r>
              <a:rPr lang="en-US" b="0" dirty="0">
                <a:latin typeface="Arial"/>
                <a:ea typeface="ＭＳ Ｐゴシック" charset="0"/>
                <a:cs typeface="Arial"/>
              </a:rPr>
              <a:t>Now it</a:t>
            </a:r>
            <a:r>
              <a:rPr lang="fr-FR" b="0" dirty="0">
                <a:latin typeface="Arial"/>
                <a:ea typeface="ＭＳ Ｐゴシック" charset="0"/>
                <a:cs typeface="Arial"/>
              </a:rPr>
              <a:t>'</a:t>
            </a:r>
            <a:r>
              <a:rPr lang="en-US" b="0" dirty="0">
                <a:latin typeface="Arial"/>
                <a:ea typeface="ＭＳ Ｐゴシック" charset="0"/>
                <a:cs typeface="Arial"/>
              </a:rPr>
              <a: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Why does unity sometimes lead to division? What causes this to happen? The vital part is the foundation.</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solidFill>
                  <a:prstClr val="black"/>
                </a:solidFill>
              </a:rPr>
              <a:pPr eaLnBrk="1" hangingPunct="1"/>
              <a:t>82</a:t>
            </a:fld>
            <a:endParaRPr lang="en-US" sz="1200">
              <a:solidFill>
                <a:prstClr val="black"/>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Why does unity sometimes lead to division? The Millennium Tower residents certainly are not united with their developers! What causes a unified people to become a divided people? Integral to unity is the foundation.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4376AD52-6DAC-5944-81FE-ACA35EBB9913}" type="slidenum">
              <a:rPr lang="en-US" sz="1200"/>
              <a:pPr eaLnBrk="1" hangingPunct="1"/>
              <a:t>95</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pPr eaLnBrk="1" hangingPunct="1"/>
              <a:t>96</a:t>
            </a:fld>
            <a:endParaRPr lang="en-US" sz="1200"/>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en-US" sz="2400" dirty="0">
                <a:latin typeface="Arial" charset="0"/>
                <a:ea typeface="ＭＳ Ｐゴシック" charset="0"/>
                <a:cs typeface="ＭＳ Ｐゴシック" charset="0"/>
              </a:rPr>
              <a:t>OS-11-1Kings-182</a:t>
            </a:r>
          </a:p>
          <a:p>
            <a:pPr eaLnBrk="1" hangingPunct="1">
              <a:spcBef>
                <a:spcPct val="0"/>
              </a:spcBef>
            </a:pPr>
            <a:r>
              <a:rPr lang="en-US" sz="2400" dirty="0">
                <a:latin typeface="Arial" charset="0"/>
                <a:ea typeface="ＭＳ Ｐゴシック" charset="0"/>
                <a:cs typeface="ＭＳ Ｐゴシック" charset="0"/>
              </a:rPr>
              <a:t>OS-14-2Chron-150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5980287D-1092-FF4C-96E5-FF732FF4B333}" type="slidenum">
              <a:rPr lang="en-US" sz="1200"/>
              <a:pPr eaLnBrk="1" hangingPunct="1"/>
              <a:t>99</a:t>
            </a:fld>
            <a:endParaRPr lang="en-US" sz="1200"/>
          </a:p>
        </p:txBody>
      </p:sp>
      <p:sp>
        <p:nvSpPr>
          <p:cNvPr id="399362" name="Rectangle 2"/>
          <p:cNvSpPr>
            <a:spLocks noGrp="1" noRot="1" noChangeAspect="1" noChangeArrowheads="1"/>
          </p:cNvSpPr>
          <p:nvPr>
            <p:ph type="sldImg"/>
          </p:nvPr>
        </p:nvSpPr>
        <p:spPr>
          <a:solidFill>
            <a:srgbClr val="FFFFFF"/>
          </a:solidFill>
          <a:ln/>
        </p:spPr>
      </p:sp>
      <p:sp>
        <p:nvSpPr>
          <p:cNvPr id="39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884D9A1-E3AD-1C49-923E-08533FD06855}" type="slidenum">
              <a:rPr lang="en-US" sz="1200"/>
              <a:pPr eaLnBrk="1" hangingPunct="1"/>
              <a:t>100</a:t>
            </a:fld>
            <a:endParaRPr lang="en-US" sz="1200"/>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6C472E63-B869-5B42-9101-672331C4D64C}" type="slidenum">
              <a:rPr lang="en-US" sz="1200">
                <a:solidFill>
                  <a:srgbClr val="000000"/>
                </a:solidFill>
              </a:rPr>
              <a:pPr eaLnBrk="1" hangingPunct="1"/>
              <a:t>121</a:t>
            </a:fld>
            <a:endParaRPr lang="en-US" sz="1200">
              <a:solidFill>
                <a:srgbClr val="000000"/>
              </a:solidFill>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785F21AC-3558-F544-8D28-1C58BEB16548}" type="slidenum">
              <a:rPr lang="en-GB" sz="1200">
                <a:solidFill>
                  <a:srgbClr val="FFFFFF"/>
                </a:solidFill>
                <a:latin typeface="Comic Sans MS" charset="0"/>
              </a:rPr>
              <a:pPr eaLnBrk="1" hangingPunct="1"/>
              <a:t>159</a:t>
            </a:fld>
            <a:endParaRPr lang="en-GB" sz="1200">
              <a:solidFill>
                <a:srgbClr val="FFFFFF"/>
              </a:solidFill>
              <a:latin typeface="Comic Sans MS"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E56F29B-C8D5-AC44-A983-65183DC8E769}" type="slidenum">
              <a:rPr lang="en-GB" sz="1200">
                <a:solidFill>
                  <a:srgbClr val="FFFFFF"/>
                </a:solidFill>
                <a:latin typeface="Comic Sans MS" charset="0"/>
              </a:rPr>
              <a:pPr eaLnBrk="1" hangingPunct="1"/>
              <a:t>160</a:t>
            </a:fld>
            <a:endParaRPr lang="en-GB" sz="1200">
              <a:solidFill>
                <a:srgbClr val="FFFFFF"/>
              </a:solidFill>
              <a:latin typeface="Comic Sans MS" charset="0"/>
            </a:endParaRPr>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You may face 400 to 1 odds like Micaiah—but you still must obey God</a:t>
            </a:r>
            <a:r>
              <a:rPr lang="en-SG">
                <a:effectLst/>
                <a:latin typeface="Arial"/>
                <a:cs typeface="Arial"/>
              </a:rPr>
              <a:t> </a:t>
            </a:r>
            <a:r>
              <a:rPr lang="en-US">
                <a:latin typeface="Arial"/>
                <a:cs typeface="Arial"/>
              </a:rPr>
              <a:t>.</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Frankly, there</a:t>
            </a:r>
            <a:r>
              <a:rPr lang="uk-UA">
                <a:latin typeface="Arial"/>
                <a:cs typeface="Arial"/>
              </a:rPr>
              <a:t>'</a:t>
            </a:r>
            <a:r>
              <a:rPr lang="en-US">
                <a:latin typeface="Arial"/>
                <a:cs typeface="Arial"/>
              </a:rPr>
              <a:t>s only one vote that counts—the Lord</a:t>
            </a:r>
            <a:r>
              <a:rPr lang="uk-UA">
                <a:latin typeface="Arial"/>
                <a:cs typeface="Arial"/>
              </a:rPr>
              <a:t>'</a:t>
            </a:r>
            <a:r>
              <a:rPr lang="en-US">
                <a:latin typeface="Arial"/>
                <a:cs typeface="Arial"/>
              </a:rPr>
              <a:t>s. </a:t>
            </a: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164</a:t>
            </a:fld>
            <a:endParaRPr lang="en-US" altLang="en-US">
              <a:solidFill>
                <a:prstClr val="black"/>
              </a:solidFill>
            </a:endParaRPr>
          </a:p>
        </p:txBody>
      </p:sp>
    </p:spTree>
    <p:extLst>
      <p:ext uri="{BB962C8B-B14F-4D97-AF65-F5344CB8AC3E}">
        <p14:creationId xmlns:p14="http://schemas.microsoft.com/office/powerpoint/2010/main" val="3523656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Why does unity sometimes lead to division? What causes a unified people to become a divided people? Integral to unity is the foundation.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If we stop having Jesus as the basis</a:t>
            </a:r>
            <a:r>
              <a:rPr lang="en-US" baseline="0" dirty="0">
                <a:latin typeface="Arial"/>
                <a:cs typeface="Arial"/>
              </a:rPr>
              <a:t> of this church, we'll end up divided.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6506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If we stop having Jesus as the basis</a:t>
            </a:r>
            <a:r>
              <a:rPr lang="en-US" baseline="0" dirty="0">
                <a:latin typeface="Arial"/>
                <a:cs typeface="Arial"/>
              </a:rPr>
              <a:t> of this church, we'll end up divided.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65061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Why does unity sometimes lead to division? What causes this to happen? The vital part is the foundation.</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28966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p:txBody>
      </p:sp>
    </p:spTree>
    <p:extLst>
      <p:ext uri="{BB962C8B-B14F-4D97-AF65-F5344CB8AC3E}">
        <p14:creationId xmlns:p14="http://schemas.microsoft.com/office/powerpoint/2010/main" val="3169112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How can you put the Lord first by putting his Word first in the coming year?</a:t>
            </a:r>
            <a:r>
              <a:rPr lang="en-SG">
                <a:effectLst/>
                <a:latin typeface="Arial"/>
                <a:cs typeface="Arial"/>
              </a:rPr>
              <a:t> </a:t>
            </a:r>
            <a:endParaRPr lang="en-US">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Some of us won</a:t>
            </a:r>
            <a:r>
              <a:rPr lang="uk-UA">
                <a:latin typeface="Arial"/>
                <a:cs typeface="Arial"/>
              </a:rPr>
              <a:t>'</a:t>
            </a:r>
            <a:r>
              <a:rPr lang="en-US">
                <a:latin typeface="Arial"/>
                <a:cs typeface="Arial"/>
              </a:rPr>
              <a:t>t even commit to read one verse of the Bible each day but we SAY we want God</a:t>
            </a:r>
            <a:r>
              <a:rPr lang="uk-UA">
                <a:latin typeface="Arial"/>
                <a:cs typeface="Arial"/>
              </a:rPr>
              <a:t>'</a:t>
            </a:r>
            <a:r>
              <a:rPr lang="en-US">
                <a:latin typeface="Arial"/>
                <a:cs typeface="Arial"/>
              </a:rPr>
              <a:t>s will!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Download YouVersion today and start a reading program tomorrow.</a:t>
            </a:r>
          </a:p>
          <a:p>
            <a:r>
              <a:rPr lang="en-US"/>
              <a:t>If you don</a:t>
            </a:r>
            <a:r>
              <a:rPr lang="mr-IN"/>
              <a:t>'</a:t>
            </a:r>
            <a:r>
              <a:rPr lang="en-US"/>
              <a:t>t know where to start, how about next week's sermon text?</a:t>
            </a: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172</a:t>
            </a:fld>
            <a:endParaRPr lang="en-US"/>
          </a:p>
        </p:txBody>
      </p:sp>
    </p:spTree>
    <p:extLst>
      <p:ext uri="{BB962C8B-B14F-4D97-AF65-F5344CB8AC3E}">
        <p14:creationId xmlns:p14="http://schemas.microsoft.com/office/powerpoint/2010/main" val="1913763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xfrm>
            <a:off x="914400" y="4343400"/>
            <a:ext cx="5029200" cy="10156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We've seen that God promised</a:t>
            </a:r>
            <a:r>
              <a:rPr lang="en-US" b="0" baseline="0" dirty="0">
                <a:latin typeface="Arial"/>
                <a:ea typeface="ＭＳ Ｐゴシック" charset="0"/>
                <a:cs typeface="Arial"/>
              </a:rPr>
              <a:t> Abraham in Genesis 12 land, seed, and blessing. In our last message we saw that</a:t>
            </a:r>
            <a:r>
              <a:rPr lang="en-US" b="0" dirty="0">
                <a:latin typeface="Arial"/>
                <a:ea typeface="ＭＳ Ｐゴシック" charset="0"/>
                <a:cs typeface="Arial"/>
              </a:rPr>
              <a:t>…the DAVIDIC COVENANT becomes an amplification of the Seed portion of the ABRAHAMIC COVENANT</a:t>
            </a:r>
            <a:r>
              <a:rPr lang="mr-IN" b="0" dirty="0">
                <a:latin typeface="Arial"/>
                <a:ea typeface="ＭＳ Ｐゴシック" charset="0"/>
                <a:cs typeface="Arial"/>
              </a:rPr>
              <a:t>…</a:t>
            </a:r>
            <a:r>
              <a:rPr lang="en-US" b="0" dirty="0">
                <a:latin typeface="Arial"/>
                <a:ea typeface="ＭＳ Ｐゴシック" charset="0"/>
                <a:cs typeface="Arial"/>
              </a:rPr>
              <a:t>where God promised</a:t>
            </a:r>
            <a:r>
              <a:rPr lang="en-US" b="0" baseline="0" dirty="0">
                <a:latin typeface="Arial"/>
                <a:ea typeface="ＭＳ Ｐゴシック" charset="0"/>
                <a:cs typeface="Arial"/>
              </a:rPr>
              <a:t> David an eternal kingdom to his heirs!</a:t>
            </a:r>
            <a:endParaRPr lang="en-US" b="0"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pPr>
                <a:defRPr/>
              </a:pPr>
              <a:t>‹#›</a:t>
            </a:fld>
            <a:endParaRPr lang="en-US"/>
          </a:p>
        </p:txBody>
      </p:sp>
    </p:spTree>
    <p:extLst>
      <p:ext uri="{BB962C8B-B14F-4D97-AF65-F5344CB8AC3E}">
        <p14:creationId xmlns:p14="http://schemas.microsoft.com/office/powerpoint/2010/main" val="131356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pPr>
                <a:defRPr/>
              </a:pPr>
              <a:t>‹#›</a:t>
            </a:fld>
            <a:endParaRPr lang="en-US"/>
          </a:p>
        </p:txBody>
      </p:sp>
    </p:spTree>
    <p:extLst>
      <p:ext uri="{BB962C8B-B14F-4D97-AF65-F5344CB8AC3E}">
        <p14:creationId xmlns:p14="http://schemas.microsoft.com/office/powerpoint/2010/main" val="206711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78AE876-9984-433F-A15E-C85BA9B70D09}" type="slidenum">
              <a:rPr lang="en-US" altLang="en-US"/>
              <a:pPr/>
              <a:t>‹#›</a:t>
            </a:fld>
            <a:endParaRPr lang="en-US" altLang="en-US"/>
          </a:p>
        </p:txBody>
      </p:sp>
    </p:spTree>
    <p:extLst>
      <p:ext uri="{BB962C8B-B14F-4D97-AF65-F5344CB8AC3E}">
        <p14:creationId xmlns:p14="http://schemas.microsoft.com/office/powerpoint/2010/main" val="11761275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A541644-013B-45F4-B786-9F300B58E932}" type="slidenum">
              <a:rPr lang="en-US" altLang="en-US"/>
              <a:pPr/>
              <a:t>‹#›</a:t>
            </a:fld>
            <a:endParaRPr lang="en-US" altLang="en-US"/>
          </a:p>
        </p:txBody>
      </p:sp>
    </p:spTree>
    <p:extLst>
      <p:ext uri="{BB962C8B-B14F-4D97-AF65-F5344CB8AC3E}">
        <p14:creationId xmlns:p14="http://schemas.microsoft.com/office/powerpoint/2010/main" val="203997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232AF55-EDDD-40EF-B779-400E0DB7E3B0}" type="slidenum">
              <a:rPr lang="en-US" altLang="en-US"/>
              <a:pPr/>
              <a:t>‹#›</a:t>
            </a:fld>
            <a:endParaRPr lang="en-US" altLang="en-US"/>
          </a:p>
        </p:txBody>
      </p:sp>
    </p:spTree>
    <p:extLst>
      <p:ext uri="{BB962C8B-B14F-4D97-AF65-F5344CB8AC3E}">
        <p14:creationId xmlns:p14="http://schemas.microsoft.com/office/powerpoint/2010/main" val="3331388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EF82C85-8A79-45FA-904A-976BC4108619}" type="slidenum">
              <a:rPr lang="en-US" altLang="en-US"/>
              <a:pPr/>
              <a:t>‹#›</a:t>
            </a:fld>
            <a:endParaRPr lang="en-US" altLang="en-US"/>
          </a:p>
        </p:txBody>
      </p:sp>
    </p:spTree>
    <p:extLst>
      <p:ext uri="{BB962C8B-B14F-4D97-AF65-F5344CB8AC3E}">
        <p14:creationId xmlns:p14="http://schemas.microsoft.com/office/powerpoint/2010/main" val="14690900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4822BA9-B859-4CC1-9214-74AC2707B41F}" type="slidenum">
              <a:rPr lang="en-US" altLang="en-US"/>
              <a:pPr/>
              <a:t>‹#›</a:t>
            </a:fld>
            <a:endParaRPr lang="en-US" altLang="en-US"/>
          </a:p>
        </p:txBody>
      </p:sp>
    </p:spTree>
    <p:extLst>
      <p:ext uri="{BB962C8B-B14F-4D97-AF65-F5344CB8AC3E}">
        <p14:creationId xmlns:p14="http://schemas.microsoft.com/office/powerpoint/2010/main" val="3148282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2734776-39E2-48CB-8250-45243330CE33}" type="slidenum">
              <a:rPr lang="en-US" altLang="en-US"/>
              <a:pPr/>
              <a:t>‹#›</a:t>
            </a:fld>
            <a:endParaRPr lang="en-US" altLang="en-US"/>
          </a:p>
        </p:txBody>
      </p:sp>
    </p:spTree>
    <p:extLst>
      <p:ext uri="{BB962C8B-B14F-4D97-AF65-F5344CB8AC3E}">
        <p14:creationId xmlns:p14="http://schemas.microsoft.com/office/powerpoint/2010/main" val="2082631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02BF73-B9CA-4CF7-814B-360F38BEA992}" type="slidenum">
              <a:rPr lang="en-US" altLang="en-US"/>
              <a:pPr/>
              <a:t>‹#›</a:t>
            </a:fld>
            <a:endParaRPr lang="en-US" altLang="en-US"/>
          </a:p>
        </p:txBody>
      </p:sp>
    </p:spTree>
    <p:extLst>
      <p:ext uri="{BB962C8B-B14F-4D97-AF65-F5344CB8AC3E}">
        <p14:creationId xmlns:p14="http://schemas.microsoft.com/office/powerpoint/2010/main" val="3129221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B70CB36-3EAF-48F6-AE04-5768D8F6E505}" type="slidenum">
              <a:rPr lang="en-US" altLang="en-US"/>
              <a:pPr/>
              <a:t>‹#›</a:t>
            </a:fld>
            <a:endParaRPr lang="en-US" altLang="en-US"/>
          </a:p>
        </p:txBody>
      </p:sp>
    </p:spTree>
    <p:extLst>
      <p:ext uri="{BB962C8B-B14F-4D97-AF65-F5344CB8AC3E}">
        <p14:creationId xmlns:p14="http://schemas.microsoft.com/office/powerpoint/2010/main" val="573658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2395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0068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pPr>
                <a:defRPr/>
              </a:pPr>
              <a:t>‹#›</a:t>
            </a:fld>
            <a:endParaRPr lang="en-US"/>
          </a:p>
        </p:txBody>
      </p:sp>
    </p:spTree>
    <p:extLst>
      <p:ext uri="{BB962C8B-B14F-4D97-AF65-F5344CB8AC3E}">
        <p14:creationId xmlns:p14="http://schemas.microsoft.com/office/powerpoint/2010/main" val="37166987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0114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74088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49240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84158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81221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175773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745224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46320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22007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584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pPr>
                <a:defRPr/>
              </a:pPr>
              <a:t>‹#›</a:t>
            </a:fld>
            <a:endParaRPr lang="en-US"/>
          </a:p>
        </p:txBody>
      </p:sp>
    </p:spTree>
    <p:extLst>
      <p:ext uri="{BB962C8B-B14F-4D97-AF65-F5344CB8AC3E}">
        <p14:creationId xmlns:p14="http://schemas.microsoft.com/office/powerpoint/2010/main" val="20779101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00437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55620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54470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664730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3642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763712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057910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43810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12258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515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6943806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72780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50458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58667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561362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185826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14095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66126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0C2DB-C6D1-9C40-8552-0D2C9B7788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7458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D9A15-FB5F-DA45-BE4C-1FFA07DA14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8463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FB825-4FE9-D44B-A560-9D6B174F6A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2999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57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7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EE454FA4-B645-E143-AFFF-90389D79910B}" type="slidenum">
              <a:rPr lang="en-US"/>
              <a:pPr>
                <a:defRPr/>
              </a:pPr>
              <a:t>‹#›</a:t>
            </a:fld>
            <a:endParaRPr lang="en-US"/>
          </a:p>
        </p:txBody>
      </p:sp>
    </p:spTree>
    <p:extLst>
      <p:ext uri="{BB962C8B-B14F-4D97-AF65-F5344CB8AC3E}">
        <p14:creationId xmlns:p14="http://schemas.microsoft.com/office/powerpoint/2010/main" val="1065109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A7ED3-0F76-0B4E-8925-BFC1A175B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1374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3C486-F664-AB46-8BDD-9E5FA0C2D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62396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6FA34-DAA4-984D-B375-945784CDB5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96941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6A398-8032-0F47-B1D7-CC9688A3D3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643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13B95-D561-7F43-A272-DFDFEDA63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4445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F0F36-4B9E-F549-A2AF-EC241DF88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41540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7FA95-B24F-6842-8279-3DB76FA846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99833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5B966-A7BB-F146-B801-2FBADACEED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071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4027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06214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DE34162-3DEC-C04F-ABC6-46735DC7F1F9}" type="slidenum">
              <a:rPr lang="en-US"/>
              <a:pPr>
                <a:defRPr/>
              </a:pPr>
              <a:t>‹#›</a:t>
            </a:fld>
            <a:endParaRPr lang="en-US"/>
          </a:p>
        </p:txBody>
      </p:sp>
    </p:spTree>
    <p:extLst>
      <p:ext uri="{BB962C8B-B14F-4D97-AF65-F5344CB8AC3E}">
        <p14:creationId xmlns:p14="http://schemas.microsoft.com/office/powerpoint/2010/main" val="8237428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21653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19380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61238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555217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96440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83156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059352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053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84400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0825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ACA4442-CE43-9146-9AF5-BC88FD66E93F}" type="slidenum">
              <a:rPr lang="en-US"/>
              <a:pPr>
                <a:defRPr/>
              </a:pPr>
              <a:t>‹#›</a:t>
            </a:fld>
            <a:endParaRPr lang="en-US"/>
          </a:p>
        </p:txBody>
      </p:sp>
    </p:spTree>
    <p:extLst>
      <p:ext uri="{BB962C8B-B14F-4D97-AF65-F5344CB8AC3E}">
        <p14:creationId xmlns:p14="http://schemas.microsoft.com/office/powerpoint/2010/main" val="151683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637767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084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36229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2730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21977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8485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77034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47559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0424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042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E24DFA0-8153-6E48-A551-7C806BB1D6D3}" type="slidenum">
              <a:rPr lang="en-US"/>
              <a:pPr>
                <a:defRPr/>
              </a:pPr>
              <a:t>‹#›</a:t>
            </a:fld>
            <a:endParaRPr lang="en-US"/>
          </a:p>
        </p:txBody>
      </p:sp>
    </p:spTree>
    <p:extLst>
      <p:ext uri="{BB962C8B-B14F-4D97-AF65-F5344CB8AC3E}">
        <p14:creationId xmlns:p14="http://schemas.microsoft.com/office/powerpoint/2010/main" val="14779278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7937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0733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0A7B12-C428-1C4F-AF44-CF930F35D72E}"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8B98263-B2B8-6146-A68C-8F3700E9E5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34461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1075116-2FAC-3E4E-915D-884EA2815FB7}"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67E0A-DC32-3D43-88C6-6C5B0C27D6E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2921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ADB2BE1E-FF6B-E44D-AAA5-58B73353097B}"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8A797DB-325A-7A45-82CD-9770B9BEB9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64014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80FDD06B-D39F-1A4C-AF78-867CAF46AB51}"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5BC1750-3051-7F4E-86D2-F233586E22F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5656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C5AE33E3-E401-2240-B1FE-5A4044BE1E8A}"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BD81299-A50E-864C-BC1C-ACD3F4B9C7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8723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02052C-7624-8A4B-93C1-C6470C12659F}"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E0630EA-9598-854D-86A8-381E39FB66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4241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7E95E-694E-4048-B4DD-4A7B34CE76CC}"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996B06B-2E32-CE41-A334-AC32E82114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5628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1FD2F907-BA9E-CC40-8816-235E9D679B3B}"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13B6F57-ED4B-EF48-AB23-604056E58F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05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0F93A01F-EACD-6F48-BFD9-E211FEFE3980}" type="slidenum">
              <a:rPr lang="en-US"/>
              <a:pPr>
                <a:defRPr/>
              </a:pPr>
              <a:t>‹#›</a:t>
            </a:fld>
            <a:endParaRPr lang="en-US"/>
          </a:p>
        </p:txBody>
      </p:sp>
    </p:spTree>
    <p:extLst>
      <p:ext uri="{BB962C8B-B14F-4D97-AF65-F5344CB8AC3E}">
        <p14:creationId xmlns:p14="http://schemas.microsoft.com/office/powerpoint/2010/main" val="40332813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1E9EB9-70F6-2A43-A045-8AD22E195A0F}"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2DD2B90-DBA3-0641-B800-5E4D0E7593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77009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4E5A495-C257-B14D-B686-60AE66CAE1BE}"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04B8312-2AF7-4943-B273-DDC8E87ED6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3641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8E0E4BDC-02BD-6149-8A20-C81238780403}" type="datetimeFigureOut">
              <a:rPr lang="en-US">
                <a:solidFill>
                  <a:prstClr val="black">
                    <a:tint val="75000"/>
                  </a:prstClr>
                </a:solidFill>
                <a:latin typeface="Calibri"/>
              </a:rPr>
              <a:pPr>
                <a:defRPr/>
              </a:pPr>
              <a:t>10/27/22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A783D6C-3ABE-6243-826B-5F357269D97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49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365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1839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698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2053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8441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805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35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16985DFE-55C0-F442-AA6F-F05AEBD6E2AB}" type="slidenum">
              <a:rPr lang="en-US"/>
              <a:pPr>
                <a:defRPr/>
              </a:pPr>
              <a:t>‹#›</a:t>
            </a:fld>
            <a:endParaRPr lang="en-US"/>
          </a:p>
        </p:txBody>
      </p:sp>
    </p:spTree>
    <p:extLst>
      <p:ext uri="{BB962C8B-B14F-4D97-AF65-F5344CB8AC3E}">
        <p14:creationId xmlns:p14="http://schemas.microsoft.com/office/powerpoint/2010/main" val="2818286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804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553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109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65085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495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4482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2812820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19460899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10983394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4175391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pPr>
                <a:defRPr/>
              </a:pPr>
              <a:t>‹#›</a:t>
            </a:fld>
            <a:endParaRPr lang="en-US"/>
          </a:p>
        </p:txBody>
      </p:sp>
    </p:spTree>
    <p:extLst>
      <p:ext uri="{BB962C8B-B14F-4D97-AF65-F5344CB8AC3E}">
        <p14:creationId xmlns:p14="http://schemas.microsoft.com/office/powerpoint/2010/main" val="2318505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B040A54B-2D12-2D47-A6CF-C37C238D9871}" type="slidenum">
              <a:rPr lang="en-US"/>
              <a:pPr>
                <a:defRPr/>
              </a:pPr>
              <a:t>‹#›</a:t>
            </a:fld>
            <a:endParaRPr lang="en-US"/>
          </a:p>
        </p:txBody>
      </p:sp>
    </p:spTree>
    <p:extLst>
      <p:ext uri="{BB962C8B-B14F-4D97-AF65-F5344CB8AC3E}">
        <p14:creationId xmlns:p14="http://schemas.microsoft.com/office/powerpoint/2010/main" val="34777403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133061972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26042033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26769086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28927297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8983279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29419400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3634252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7224130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25 h 504"/>
                        <a:gd name="T2" fmla="*/ 32 w 2736"/>
                        <a:gd name="T3" fmla="*/ 8 h 504"/>
                        <a:gd name="T4" fmla="*/ 66 w 2736"/>
                        <a:gd name="T5" fmla="*/ 1 h 504"/>
                        <a:gd name="T6" fmla="*/ 101 w 2736"/>
                        <a:gd name="T7" fmla="*/ 1 h 504"/>
                        <a:gd name="T8" fmla="*/ 101 w 2736"/>
                        <a:gd name="T9" fmla="*/ 5 h 504"/>
                        <a:gd name="T10" fmla="*/ 66 w 2736"/>
                        <a:gd name="T11" fmla="*/ 5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26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0 h 504"/>
                        <a:gd name="T2" fmla="*/ 12 w 2736"/>
                        <a:gd name="T3" fmla="*/ 4 h 504"/>
                        <a:gd name="T4" fmla="*/ 24 w 2736"/>
                        <a:gd name="T5" fmla="*/ 1 h 504"/>
                        <a:gd name="T6" fmla="*/ 36 w 2736"/>
                        <a:gd name="T7" fmla="*/ 1 h 504"/>
                        <a:gd name="T8" fmla="*/ 36 w 2736"/>
                        <a:gd name="T9" fmla="*/ 2 h 504"/>
                        <a:gd name="T10" fmla="*/ 23 w 2736"/>
                        <a:gd name="T11" fmla="*/ 2 h 504"/>
                        <a:gd name="T12" fmla="*/ 9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1 w 1769"/>
                        <a:gd name="T3" fmla="*/ 1 h 791"/>
                        <a:gd name="T4" fmla="*/ 3 w 1769"/>
                        <a:gd name="T5" fmla="*/ 4 h 791"/>
                        <a:gd name="T6" fmla="*/ 5 w 1769"/>
                        <a:gd name="T7" fmla="*/ 9 h 791"/>
                        <a:gd name="T8" fmla="*/ 5 w 1769"/>
                        <a:gd name="T9" fmla="*/ 14 h 791"/>
                        <a:gd name="T10" fmla="*/ 5 w 1769"/>
                        <a:gd name="T11" fmla="*/ 17 h 791"/>
                        <a:gd name="T12" fmla="*/ 5 w 1769"/>
                        <a:gd name="T13" fmla="*/ 14 h 791"/>
                        <a:gd name="T14" fmla="*/ 4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3 w 1769"/>
                        <a:gd name="T3" fmla="*/ 1 h 791"/>
                        <a:gd name="T4" fmla="*/ 6 w 1769"/>
                        <a:gd name="T5" fmla="*/ 4 h 791"/>
                        <a:gd name="T6" fmla="*/ 9 w 1769"/>
                        <a:gd name="T7" fmla="*/ 7 h 791"/>
                        <a:gd name="T8" fmla="*/ 9 w 1769"/>
                        <a:gd name="T9" fmla="*/ 10 h 791"/>
                        <a:gd name="T10" fmla="*/ 9 w 1769"/>
                        <a:gd name="T11" fmla="*/ 13 h 791"/>
                        <a:gd name="T12" fmla="*/ 8 w 1769"/>
                        <a:gd name="T13" fmla="*/ 10 h 791"/>
                        <a:gd name="T14" fmla="*/ 7 w 1769"/>
                        <a:gd name="T15" fmla="*/ 8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1 w 1769"/>
                        <a:gd name="T3" fmla="*/ 1 h 791"/>
                        <a:gd name="T4" fmla="*/ 4 w 1769"/>
                        <a:gd name="T5" fmla="*/ 3 h 791"/>
                        <a:gd name="T6" fmla="*/ 6 w 1769"/>
                        <a:gd name="T7" fmla="*/ 7 h 791"/>
                        <a:gd name="T8" fmla="*/ 6 w 1769"/>
                        <a:gd name="T9" fmla="*/ 9 h 791"/>
                        <a:gd name="T10" fmla="*/ 6 w 1769"/>
                        <a:gd name="T11" fmla="*/ 12 h 791"/>
                        <a:gd name="T12" fmla="*/ 6 w 1769"/>
                        <a:gd name="T13" fmla="*/ 9 h 791"/>
                        <a:gd name="T14" fmla="*/ 5 w 1769"/>
                        <a:gd name="T15" fmla="*/ 7 h 791"/>
                        <a:gd name="T16" fmla="*/ 4 w 1769"/>
                        <a:gd name="T17" fmla="*/ 5 h 791"/>
                        <a:gd name="T18" fmla="*/ 2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2 h 2368"/>
                      <a:gd name="T2" fmla="*/ 2 w 776"/>
                      <a:gd name="T3" fmla="*/ 1 h 2368"/>
                      <a:gd name="T4" fmla="*/ 1 w 776"/>
                      <a:gd name="T5" fmla="*/ 5 h 2368"/>
                      <a:gd name="T6" fmla="*/ 2 w 776"/>
                      <a:gd name="T7" fmla="*/ 5 h 2368"/>
                      <a:gd name="T8" fmla="*/ 2 w 776"/>
                      <a:gd name="T9" fmla="*/ 9 h 2368"/>
                      <a:gd name="T10" fmla="*/ 3 w 776"/>
                      <a:gd name="T11" fmla="*/ 10 h 2368"/>
                      <a:gd name="T12" fmla="*/ 2 w 776"/>
                      <a:gd name="T13" fmla="*/ 14 h 2368"/>
                      <a:gd name="T14" fmla="*/ 3 w 776"/>
                      <a:gd name="T15" fmla="*/ 15 h 2368"/>
                      <a:gd name="T16" fmla="*/ 3 w 776"/>
                      <a:gd name="T17" fmla="*/ 17 h 2368"/>
                      <a:gd name="T18" fmla="*/ 4 w 776"/>
                      <a:gd name="T19" fmla="*/ 19 h 2368"/>
                      <a:gd name="T20" fmla="*/ 3 w 776"/>
                      <a:gd name="T21" fmla="*/ 21 h 2368"/>
                      <a:gd name="T22" fmla="*/ 4 w 776"/>
                      <a:gd name="T23" fmla="*/ 24 h 2368"/>
                      <a:gd name="T24" fmla="*/ 4 w 776"/>
                      <a:gd name="T25" fmla="*/ 27 h 2368"/>
                      <a:gd name="T26" fmla="*/ 5 w 776"/>
                      <a:gd name="T27" fmla="*/ 32 h 2368"/>
                      <a:gd name="T28" fmla="*/ 4 w 776"/>
                      <a:gd name="T29" fmla="*/ 36 h 2368"/>
                      <a:gd name="T30" fmla="*/ 5 w 776"/>
                      <a:gd name="T31" fmla="*/ 39 h 2368"/>
                      <a:gd name="T32" fmla="*/ 5 w 776"/>
                      <a:gd name="T33" fmla="*/ 43 h 2368"/>
                      <a:gd name="T34" fmla="*/ 5 w 776"/>
                      <a:gd name="T35" fmla="*/ 47 h 2368"/>
                      <a:gd name="T36" fmla="*/ 5 w 776"/>
                      <a:gd name="T37" fmla="*/ 50 h 2368"/>
                      <a:gd name="T38" fmla="*/ 5 w 776"/>
                      <a:gd name="T39" fmla="*/ 54 h 2368"/>
                      <a:gd name="T40" fmla="*/ 5 w 776"/>
                      <a:gd name="T41" fmla="*/ 59 h 2368"/>
                      <a:gd name="T42" fmla="*/ 5 w 776"/>
                      <a:gd name="T43" fmla="*/ 64 h 2368"/>
                      <a:gd name="T44" fmla="*/ 5 w 776"/>
                      <a:gd name="T45" fmla="*/ 66 h 2368"/>
                      <a:gd name="T46" fmla="*/ 5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3 w 776"/>
                    <a:gd name="T3" fmla="*/ 0 h 2368"/>
                    <a:gd name="T4" fmla="*/ 1 w 776"/>
                    <a:gd name="T5" fmla="*/ 0 h 2368"/>
                    <a:gd name="T6" fmla="*/ 4 w 776"/>
                    <a:gd name="T7" fmla="*/ 0 h 2368"/>
                    <a:gd name="T8" fmla="*/ 2 w 776"/>
                    <a:gd name="T9" fmla="*/ 0 h 2368"/>
                    <a:gd name="T10" fmla="*/ 4 w 776"/>
                    <a:gd name="T11" fmla="*/ 0 h 2368"/>
                    <a:gd name="T12" fmla="*/ 3 w 776"/>
                    <a:gd name="T13" fmla="*/ 0 h 2368"/>
                    <a:gd name="T14" fmla="*/ 6 w 776"/>
                    <a:gd name="T15" fmla="*/ 0 h 2368"/>
                    <a:gd name="T16" fmla="*/ 4 w 776"/>
                    <a:gd name="T17" fmla="*/ 0 h 2368"/>
                    <a:gd name="T18" fmla="*/ 6 w 776"/>
                    <a:gd name="T19" fmla="*/ 0 h 2368"/>
                    <a:gd name="T20" fmla="*/ 6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2 h 2368"/>
                  <a:gd name="T2" fmla="*/ 3514 w 776"/>
                  <a:gd name="T3" fmla="*/ 1 h 2368"/>
                  <a:gd name="T4" fmla="*/ 1394 w 776"/>
                  <a:gd name="T5" fmla="*/ 5 h 2368"/>
                  <a:gd name="T6" fmla="*/ 4913 w 776"/>
                  <a:gd name="T7" fmla="*/ 5 h 2368"/>
                  <a:gd name="T8" fmla="*/ 2802 w 776"/>
                  <a:gd name="T9" fmla="*/ 9 h 2368"/>
                  <a:gd name="T10" fmla="*/ 5611 w 776"/>
                  <a:gd name="T11" fmla="*/ 10 h 2368"/>
                  <a:gd name="T12" fmla="*/ 4203 w 776"/>
                  <a:gd name="T13" fmla="*/ 14 h 2368"/>
                  <a:gd name="T14" fmla="*/ 7009 w 776"/>
                  <a:gd name="T15" fmla="*/ 15 h 2368"/>
                  <a:gd name="T16" fmla="*/ 5611 w 776"/>
                  <a:gd name="T17" fmla="*/ 17 h 2368"/>
                  <a:gd name="T18" fmla="*/ 7714 w 776"/>
                  <a:gd name="T19" fmla="*/ 19 h 2368"/>
                  <a:gd name="T20" fmla="*/ 7009 w 776"/>
                  <a:gd name="T21" fmla="*/ 21 h 2368"/>
                  <a:gd name="T22" fmla="*/ 8410 w 776"/>
                  <a:gd name="T23" fmla="*/ 24 h 2368"/>
                  <a:gd name="T24" fmla="*/ 8410 w 776"/>
                  <a:gd name="T25" fmla="*/ 27 h 2368"/>
                  <a:gd name="T26" fmla="*/ 9815 w 776"/>
                  <a:gd name="T27" fmla="*/ 32 h 2368"/>
                  <a:gd name="T28" fmla="*/ 9108 w 776"/>
                  <a:gd name="T29" fmla="*/ 36 h 2368"/>
                  <a:gd name="T30" fmla="*/ 10521 w 776"/>
                  <a:gd name="T31" fmla="*/ 39 h 2368"/>
                  <a:gd name="T32" fmla="*/ 9815 w 776"/>
                  <a:gd name="T33" fmla="*/ 43 h 2368"/>
                  <a:gd name="T34" fmla="*/ 10521 w 776"/>
                  <a:gd name="T35" fmla="*/ 47 h 2368"/>
                  <a:gd name="T36" fmla="*/ 9815 w 776"/>
                  <a:gd name="T37" fmla="*/ 50 h 2368"/>
                  <a:gd name="T38" fmla="*/ 11222 w 776"/>
                  <a:gd name="T39" fmla="*/ 54 h 2368"/>
                  <a:gd name="T40" fmla="*/ 10521 w 776"/>
                  <a:gd name="T41" fmla="*/ 59 h 2368"/>
                  <a:gd name="T42" fmla="*/ 11222 w 776"/>
                  <a:gd name="T43" fmla="*/ 64 h 2368"/>
                  <a:gd name="T44" fmla="*/ 10521 w 776"/>
                  <a:gd name="T45" fmla="*/ 66 h 2368"/>
                  <a:gd name="T46" fmla="*/ 112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2 h 2368"/>
                  <a:gd name="T2" fmla="*/ 100 w 776"/>
                  <a:gd name="T3" fmla="*/ 1 h 2368"/>
                  <a:gd name="T4" fmla="*/ 40 w 776"/>
                  <a:gd name="T5" fmla="*/ 5 h 2368"/>
                  <a:gd name="T6" fmla="*/ 141 w 776"/>
                  <a:gd name="T7" fmla="*/ 5 h 2368"/>
                  <a:gd name="T8" fmla="*/ 81 w 776"/>
                  <a:gd name="T9" fmla="*/ 9 h 2368"/>
                  <a:gd name="T10" fmla="*/ 160 w 776"/>
                  <a:gd name="T11" fmla="*/ 10 h 2368"/>
                  <a:gd name="T12" fmla="*/ 121 w 776"/>
                  <a:gd name="T13" fmla="*/ 14 h 2368"/>
                  <a:gd name="T14" fmla="*/ 201 w 776"/>
                  <a:gd name="T15" fmla="*/ 15 h 2368"/>
                  <a:gd name="T16" fmla="*/ 160 w 776"/>
                  <a:gd name="T17" fmla="*/ 17 h 2368"/>
                  <a:gd name="T18" fmla="*/ 222 w 776"/>
                  <a:gd name="T19" fmla="*/ 19 h 2368"/>
                  <a:gd name="T20" fmla="*/ 201 w 776"/>
                  <a:gd name="T21" fmla="*/ 21 h 2368"/>
                  <a:gd name="T22" fmla="*/ 241 w 776"/>
                  <a:gd name="T23" fmla="*/ 24 h 2368"/>
                  <a:gd name="T24" fmla="*/ 241 w 776"/>
                  <a:gd name="T25" fmla="*/ 27 h 2368"/>
                  <a:gd name="T26" fmla="*/ 282 w 776"/>
                  <a:gd name="T27" fmla="*/ 32 h 2368"/>
                  <a:gd name="T28" fmla="*/ 261 w 776"/>
                  <a:gd name="T29" fmla="*/ 36 h 2368"/>
                  <a:gd name="T30" fmla="*/ 300 w 776"/>
                  <a:gd name="T31" fmla="*/ 39 h 2368"/>
                  <a:gd name="T32" fmla="*/ 282 w 776"/>
                  <a:gd name="T33" fmla="*/ 43 h 2368"/>
                  <a:gd name="T34" fmla="*/ 300 w 776"/>
                  <a:gd name="T35" fmla="*/ 47 h 2368"/>
                  <a:gd name="T36" fmla="*/ 282 w 776"/>
                  <a:gd name="T37" fmla="*/ 50 h 2368"/>
                  <a:gd name="T38" fmla="*/ 322 w 776"/>
                  <a:gd name="T39" fmla="*/ 54 h 2368"/>
                  <a:gd name="T40" fmla="*/ 300 w 776"/>
                  <a:gd name="T41" fmla="*/ 59 h 2368"/>
                  <a:gd name="T42" fmla="*/ 322 w 776"/>
                  <a:gd name="T43" fmla="*/ 64 h 2368"/>
                  <a:gd name="T44" fmla="*/ 300 w 776"/>
                  <a:gd name="T45" fmla="*/ 66 h 2368"/>
                  <a:gd name="T46" fmla="*/ 3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3 h 2368"/>
                  <a:gd name="T2" fmla="*/ 1928 w 776"/>
                  <a:gd name="T3" fmla="*/ 1 h 2368"/>
                  <a:gd name="T4" fmla="*/ 773 w 776"/>
                  <a:gd name="T5" fmla="*/ 7 h 2368"/>
                  <a:gd name="T6" fmla="*/ 2699 w 776"/>
                  <a:gd name="T7" fmla="*/ 7 h 2368"/>
                  <a:gd name="T8" fmla="*/ 1543 w 776"/>
                  <a:gd name="T9" fmla="*/ 14 h 2368"/>
                  <a:gd name="T10" fmla="*/ 3083 w 776"/>
                  <a:gd name="T11" fmla="*/ 16 h 2368"/>
                  <a:gd name="T12" fmla="*/ 2314 w 776"/>
                  <a:gd name="T13" fmla="*/ 20 h 2368"/>
                  <a:gd name="T14" fmla="*/ 3859 w 776"/>
                  <a:gd name="T15" fmla="*/ 22 h 2368"/>
                  <a:gd name="T16" fmla="*/ 3083 w 776"/>
                  <a:gd name="T17" fmla="*/ 26 h 2368"/>
                  <a:gd name="T18" fmla="*/ 4249 w 776"/>
                  <a:gd name="T19" fmla="*/ 28 h 2368"/>
                  <a:gd name="T20" fmla="*/ 3859 w 776"/>
                  <a:gd name="T21" fmla="*/ 32 h 2368"/>
                  <a:gd name="T22" fmla="*/ 4626 w 776"/>
                  <a:gd name="T23" fmla="*/ 37 h 2368"/>
                  <a:gd name="T24" fmla="*/ 4626 w 776"/>
                  <a:gd name="T25" fmla="*/ 41 h 2368"/>
                  <a:gd name="T26" fmla="*/ 5404 w 776"/>
                  <a:gd name="T27" fmla="*/ 47 h 2368"/>
                  <a:gd name="T28" fmla="*/ 5019 w 776"/>
                  <a:gd name="T29" fmla="*/ 53 h 2368"/>
                  <a:gd name="T30" fmla="*/ 5789 w 776"/>
                  <a:gd name="T31" fmla="*/ 57 h 2368"/>
                  <a:gd name="T32" fmla="*/ 5404 w 776"/>
                  <a:gd name="T33" fmla="*/ 64 h 2368"/>
                  <a:gd name="T34" fmla="*/ 5789 w 776"/>
                  <a:gd name="T35" fmla="*/ 70 h 2368"/>
                  <a:gd name="T36" fmla="*/ 5404 w 776"/>
                  <a:gd name="T37" fmla="*/ 74 h 2368"/>
                  <a:gd name="T38" fmla="*/ 6180 w 776"/>
                  <a:gd name="T39" fmla="*/ 80 h 2368"/>
                  <a:gd name="T40" fmla="*/ 5789 w 776"/>
                  <a:gd name="T41" fmla="*/ 87 h 2368"/>
                  <a:gd name="T42" fmla="*/ 6180 w 776"/>
                  <a:gd name="T43" fmla="*/ 95 h 2368"/>
                  <a:gd name="T44" fmla="*/ 5789 w 776"/>
                  <a:gd name="T45" fmla="*/ 97 h 2368"/>
                  <a:gd name="T46" fmla="*/ 6180 w 776"/>
                  <a:gd name="T47" fmla="*/ 10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51381 w 776"/>
                  <a:gd name="T3" fmla="*/ 0 h 2368"/>
                  <a:gd name="T4" fmla="*/ 20614 w 776"/>
                  <a:gd name="T5" fmla="*/ 0 h 2368"/>
                  <a:gd name="T6" fmla="*/ 72017 w 776"/>
                  <a:gd name="T7" fmla="*/ 0 h 2368"/>
                  <a:gd name="T8" fmla="*/ 41256 w 776"/>
                  <a:gd name="T9" fmla="*/ 0 h 2368"/>
                  <a:gd name="T10" fmla="*/ 82326 w 776"/>
                  <a:gd name="T11" fmla="*/ 0 h 2368"/>
                  <a:gd name="T12" fmla="*/ 61704 w 776"/>
                  <a:gd name="T13" fmla="*/ 1 h 2368"/>
                  <a:gd name="T14" fmla="*/ 102956 w 776"/>
                  <a:gd name="T15" fmla="*/ 1 h 2368"/>
                  <a:gd name="T16" fmla="*/ 82326 w 776"/>
                  <a:gd name="T17" fmla="*/ 1 h 2368"/>
                  <a:gd name="T18" fmla="*/ 113234 w 776"/>
                  <a:gd name="T19" fmla="*/ 1 h 2368"/>
                  <a:gd name="T20" fmla="*/ 102956 w 776"/>
                  <a:gd name="T21" fmla="*/ 1 h 2368"/>
                  <a:gd name="T22" fmla="*/ 123543 w 776"/>
                  <a:gd name="T23" fmla="*/ 1 h 2368"/>
                  <a:gd name="T24" fmla="*/ 123543 w 776"/>
                  <a:gd name="T25" fmla="*/ 2 h 2368"/>
                  <a:gd name="T26" fmla="*/ 144120 w 776"/>
                  <a:gd name="T27" fmla="*/ 2 h 2368"/>
                  <a:gd name="T28" fmla="*/ 133852 w 776"/>
                  <a:gd name="T29" fmla="*/ 2 h 2368"/>
                  <a:gd name="T30" fmla="*/ 154310 w 776"/>
                  <a:gd name="T31" fmla="*/ 2 h 2368"/>
                  <a:gd name="T32" fmla="*/ 144120 w 776"/>
                  <a:gd name="T33" fmla="*/ 2 h 2368"/>
                  <a:gd name="T34" fmla="*/ 154310 w 776"/>
                  <a:gd name="T35" fmla="*/ 3 h 2368"/>
                  <a:gd name="T36" fmla="*/ 144120 w 776"/>
                  <a:gd name="T37" fmla="*/ 3 h 2368"/>
                  <a:gd name="T38" fmla="*/ 164615 w 776"/>
                  <a:gd name="T39" fmla="*/ 3 h 2368"/>
                  <a:gd name="T40" fmla="*/ 154310 w 776"/>
                  <a:gd name="T41" fmla="*/ 4 h 2368"/>
                  <a:gd name="T42" fmla="*/ 164615 w 776"/>
                  <a:gd name="T43" fmla="*/ 4 h 2368"/>
                  <a:gd name="T44" fmla="*/ 154310 w 776"/>
                  <a:gd name="T45" fmla="*/ 4 h 2368"/>
                  <a:gd name="T46" fmla="*/ 16461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68 w 776"/>
                  <a:gd name="T3" fmla="*/ 1 h 2368"/>
                  <a:gd name="T4" fmla="*/ 28 w 776"/>
                  <a:gd name="T5" fmla="*/ 3 h 2368"/>
                  <a:gd name="T6" fmla="*/ 97 w 776"/>
                  <a:gd name="T7" fmla="*/ 3 h 2368"/>
                  <a:gd name="T8" fmla="*/ 55 w 776"/>
                  <a:gd name="T9" fmla="*/ 5 h 2368"/>
                  <a:gd name="T10" fmla="*/ 110 w 776"/>
                  <a:gd name="T11" fmla="*/ 6 h 2368"/>
                  <a:gd name="T12" fmla="*/ 83 w 776"/>
                  <a:gd name="T13" fmla="*/ 8 h 2368"/>
                  <a:gd name="T14" fmla="*/ 139 w 776"/>
                  <a:gd name="T15" fmla="*/ 9 h 2368"/>
                  <a:gd name="T16" fmla="*/ 110 w 776"/>
                  <a:gd name="T17" fmla="*/ 11 h 2368"/>
                  <a:gd name="T18" fmla="*/ 151 w 776"/>
                  <a:gd name="T19" fmla="*/ 12 h 2368"/>
                  <a:gd name="T20" fmla="*/ 139 w 776"/>
                  <a:gd name="T21" fmla="*/ 13 h 2368"/>
                  <a:gd name="T22" fmla="*/ 165 w 776"/>
                  <a:gd name="T23" fmla="*/ 15 h 2368"/>
                  <a:gd name="T24" fmla="*/ 165 w 776"/>
                  <a:gd name="T25" fmla="*/ 17 h 2368"/>
                  <a:gd name="T26" fmla="*/ 193 w 776"/>
                  <a:gd name="T27" fmla="*/ 19 h 2368"/>
                  <a:gd name="T28" fmla="*/ 180 w 776"/>
                  <a:gd name="T29" fmla="*/ 22 h 2368"/>
                  <a:gd name="T30" fmla="*/ 206 w 776"/>
                  <a:gd name="T31" fmla="*/ 24 h 2368"/>
                  <a:gd name="T32" fmla="*/ 193 w 776"/>
                  <a:gd name="T33" fmla="*/ 27 h 2368"/>
                  <a:gd name="T34" fmla="*/ 206 w 776"/>
                  <a:gd name="T35" fmla="*/ 29 h 2368"/>
                  <a:gd name="T36" fmla="*/ 193 w 776"/>
                  <a:gd name="T37" fmla="*/ 31 h 2368"/>
                  <a:gd name="T38" fmla="*/ 221 w 776"/>
                  <a:gd name="T39" fmla="*/ 33 h 2368"/>
                  <a:gd name="T40" fmla="*/ 206 w 776"/>
                  <a:gd name="T41" fmla="*/ 36 h 2368"/>
                  <a:gd name="T42" fmla="*/ 221 w 776"/>
                  <a:gd name="T43" fmla="*/ 39 h 2368"/>
                  <a:gd name="T44" fmla="*/ 206 w 776"/>
                  <a:gd name="T45" fmla="*/ 41 h 2368"/>
                  <a:gd name="T46" fmla="*/ 221 w 776"/>
                  <a:gd name="T47" fmla="*/ 4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A162360D-3482-0246-ABAF-27EA6C2D20A3}" type="slidenum">
              <a:rPr lang="en-US"/>
              <a:pPr>
                <a:defRPr/>
              </a:pPr>
              <a:t>‹#›</a:t>
            </a:fld>
            <a:endParaRPr lang="en-US"/>
          </a:p>
        </p:txBody>
      </p:sp>
    </p:spTree>
    <p:extLst>
      <p:ext uri="{BB962C8B-B14F-4D97-AF65-F5344CB8AC3E}">
        <p14:creationId xmlns:p14="http://schemas.microsoft.com/office/powerpoint/2010/main" val="39906657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C4A575A4-6B0E-E749-887B-EA145FB972CB}" type="slidenum">
              <a:rPr lang="en-US"/>
              <a:pPr>
                <a:defRPr/>
              </a:pPr>
              <a:t>‹#›</a:t>
            </a:fld>
            <a:endParaRPr lang="en-US"/>
          </a:p>
        </p:txBody>
      </p:sp>
    </p:spTree>
    <p:extLst>
      <p:ext uri="{BB962C8B-B14F-4D97-AF65-F5344CB8AC3E}">
        <p14:creationId xmlns:p14="http://schemas.microsoft.com/office/powerpoint/2010/main" val="2870291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489B7AF8-0D01-9843-9649-8E77ED4B4E50}" type="slidenum">
              <a:rPr lang="en-US"/>
              <a:pPr>
                <a:defRPr/>
              </a:pPr>
              <a:t>‹#›</a:t>
            </a:fld>
            <a:endParaRPr lang="en-US"/>
          </a:p>
        </p:txBody>
      </p:sp>
    </p:spTree>
    <p:extLst>
      <p:ext uri="{BB962C8B-B14F-4D97-AF65-F5344CB8AC3E}">
        <p14:creationId xmlns:p14="http://schemas.microsoft.com/office/powerpoint/2010/main" val="25002523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B7DB6ED-63F2-8842-9CC3-DDD29584106F}" type="slidenum">
              <a:rPr lang="en-US"/>
              <a:pPr>
                <a:defRPr/>
              </a:pPr>
              <a:t>‹#›</a:t>
            </a:fld>
            <a:endParaRPr lang="en-US"/>
          </a:p>
        </p:txBody>
      </p:sp>
    </p:spTree>
    <p:extLst>
      <p:ext uri="{BB962C8B-B14F-4D97-AF65-F5344CB8AC3E}">
        <p14:creationId xmlns:p14="http://schemas.microsoft.com/office/powerpoint/2010/main" val="17933229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00CFB426-1ECF-2A4D-87F9-2EB7C03BD532}" type="slidenum">
              <a:rPr lang="en-US"/>
              <a:pPr>
                <a:defRPr/>
              </a:pPr>
              <a:t>‹#›</a:t>
            </a:fld>
            <a:endParaRPr lang="en-US"/>
          </a:p>
        </p:txBody>
      </p:sp>
    </p:spTree>
    <p:extLst>
      <p:ext uri="{BB962C8B-B14F-4D97-AF65-F5344CB8AC3E}">
        <p14:creationId xmlns:p14="http://schemas.microsoft.com/office/powerpoint/2010/main" val="32613121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7AA61294-AE47-CC44-B273-4D9D032338D6}" type="slidenum">
              <a:rPr lang="en-US"/>
              <a:pPr>
                <a:defRPr/>
              </a:pPr>
              <a:t>‹#›</a:t>
            </a:fld>
            <a:endParaRPr lang="en-US"/>
          </a:p>
        </p:txBody>
      </p:sp>
    </p:spTree>
    <p:extLst>
      <p:ext uri="{BB962C8B-B14F-4D97-AF65-F5344CB8AC3E}">
        <p14:creationId xmlns:p14="http://schemas.microsoft.com/office/powerpoint/2010/main" val="11250416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87E08EE-DDA0-7B45-871E-BE12A122E432}" type="slidenum">
              <a:rPr lang="en-US"/>
              <a:pPr>
                <a:defRPr/>
              </a:pPr>
              <a:t>‹#›</a:t>
            </a:fld>
            <a:endParaRPr lang="en-US"/>
          </a:p>
        </p:txBody>
      </p:sp>
    </p:spTree>
    <p:extLst>
      <p:ext uri="{BB962C8B-B14F-4D97-AF65-F5344CB8AC3E}">
        <p14:creationId xmlns:p14="http://schemas.microsoft.com/office/powerpoint/2010/main" val="171606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B6A6A211-E339-0E41-81E5-C5E827480752}" type="slidenum">
              <a:rPr lang="en-US"/>
              <a:pPr>
                <a:defRPr/>
              </a:pPr>
              <a:t>‹#›</a:t>
            </a:fld>
            <a:endParaRPr lang="en-US"/>
          </a:p>
        </p:txBody>
      </p:sp>
    </p:spTree>
    <p:extLst>
      <p:ext uri="{BB962C8B-B14F-4D97-AF65-F5344CB8AC3E}">
        <p14:creationId xmlns:p14="http://schemas.microsoft.com/office/powerpoint/2010/main" val="27446019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BA78EEF5-8F1A-2541-A6C0-1D9DBD773BB2}" type="slidenum">
              <a:rPr lang="en-US"/>
              <a:pPr>
                <a:defRPr/>
              </a:pPr>
              <a:t>‹#›</a:t>
            </a:fld>
            <a:endParaRPr lang="en-US"/>
          </a:p>
        </p:txBody>
      </p:sp>
    </p:spTree>
    <p:extLst>
      <p:ext uri="{BB962C8B-B14F-4D97-AF65-F5344CB8AC3E}">
        <p14:creationId xmlns:p14="http://schemas.microsoft.com/office/powerpoint/2010/main" val="34460129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DA017B9-C52C-5044-B4D1-009290725728}" type="slidenum">
              <a:rPr lang="en-US"/>
              <a:pPr>
                <a:defRPr/>
              </a:pPr>
              <a:t>‹#›</a:t>
            </a:fld>
            <a:endParaRPr lang="en-US"/>
          </a:p>
        </p:txBody>
      </p:sp>
    </p:spTree>
    <p:extLst>
      <p:ext uri="{BB962C8B-B14F-4D97-AF65-F5344CB8AC3E}">
        <p14:creationId xmlns:p14="http://schemas.microsoft.com/office/powerpoint/2010/main" val="23458807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BA86B760-6D6E-0043-A373-A127424DF82F}" type="slidenum">
              <a:rPr lang="en-US"/>
              <a:pPr>
                <a:defRPr/>
              </a:pPr>
              <a:t>‹#›</a:t>
            </a:fld>
            <a:endParaRPr lang="en-US"/>
          </a:p>
        </p:txBody>
      </p:sp>
    </p:spTree>
    <p:extLst>
      <p:ext uri="{BB962C8B-B14F-4D97-AF65-F5344CB8AC3E}">
        <p14:creationId xmlns:p14="http://schemas.microsoft.com/office/powerpoint/2010/main" val="19303921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7D768961-50EF-BD46-A565-850C266EF3EB}" type="slidenum">
              <a:rPr lang="en-US"/>
              <a:pPr>
                <a:defRPr/>
              </a:pPr>
              <a:t>‹#›</a:t>
            </a:fld>
            <a:endParaRPr lang="en-US"/>
          </a:p>
        </p:txBody>
      </p:sp>
    </p:spTree>
    <p:extLst>
      <p:ext uri="{BB962C8B-B14F-4D97-AF65-F5344CB8AC3E}">
        <p14:creationId xmlns:p14="http://schemas.microsoft.com/office/powerpoint/2010/main" val="5455663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38CE6C74-6D8F-024D-A0C2-7DB612B55CE1}" type="slidenum">
              <a:rPr lang="en-US"/>
              <a:pPr>
                <a:defRPr/>
              </a:pPr>
              <a:t>‹#›</a:t>
            </a:fld>
            <a:endParaRPr lang="en-US"/>
          </a:p>
        </p:txBody>
      </p:sp>
    </p:spTree>
    <p:extLst>
      <p:ext uri="{BB962C8B-B14F-4D97-AF65-F5344CB8AC3E}">
        <p14:creationId xmlns:p14="http://schemas.microsoft.com/office/powerpoint/2010/main" val="3216591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B428666-4C03-2E4F-8713-6F4852A05761}" type="slidenum">
              <a:rPr lang="en-US"/>
              <a:pPr>
                <a:defRPr/>
              </a:pPr>
              <a:t>‹#›</a:t>
            </a:fld>
            <a:endParaRPr lang="en-US"/>
          </a:p>
        </p:txBody>
      </p:sp>
    </p:spTree>
    <p:extLst>
      <p:ext uri="{BB962C8B-B14F-4D97-AF65-F5344CB8AC3E}">
        <p14:creationId xmlns:p14="http://schemas.microsoft.com/office/powerpoint/2010/main" val="1880895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E183CFA-89AE-F74D-8C82-F630CEC0AD78}" type="slidenum">
              <a:rPr lang="en-US"/>
              <a:pPr>
                <a:defRPr/>
              </a:pPr>
              <a:t>‹#›</a:t>
            </a:fld>
            <a:endParaRPr lang="en-US"/>
          </a:p>
        </p:txBody>
      </p:sp>
    </p:spTree>
    <p:extLst>
      <p:ext uri="{BB962C8B-B14F-4D97-AF65-F5344CB8AC3E}">
        <p14:creationId xmlns:p14="http://schemas.microsoft.com/office/powerpoint/2010/main" val="2189621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18503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26630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21405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55704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45119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428645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94105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30104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417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B5F74D7-86A9-7F4E-BB68-C1A8175B47E9}" type="slidenum">
              <a:rPr lang="en-US"/>
              <a:pPr>
                <a:defRPr/>
              </a:pPr>
              <a:t>‹#›</a:t>
            </a:fld>
            <a:endParaRPr lang="en-US"/>
          </a:p>
        </p:txBody>
      </p:sp>
    </p:spTree>
    <p:extLst>
      <p:ext uri="{BB962C8B-B14F-4D97-AF65-F5344CB8AC3E}">
        <p14:creationId xmlns:p14="http://schemas.microsoft.com/office/powerpoint/2010/main" val="24642682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5726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2865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66925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378988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840981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542121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074148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583307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157610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16142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A9CF2B8-A921-9448-B542-52FC7754DD33}" type="slidenum">
              <a:rPr lang="en-US"/>
              <a:pPr>
                <a:defRPr/>
              </a:pPr>
              <a:t>‹#›</a:t>
            </a:fld>
            <a:endParaRPr lang="en-US"/>
          </a:p>
        </p:txBody>
      </p:sp>
    </p:spTree>
    <p:extLst>
      <p:ext uri="{BB962C8B-B14F-4D97-AF65-F5344CB8AC3E}">
        <p14:creationId xmlns:p14="http://schemas.microsoft.com/office/powerpoint/2010/main" val="20130650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644373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19829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391754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099235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92783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09920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2329239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3013592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3547120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3224487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284088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pPr>
                <a:defRPr/>
              </a:pPr>
              <a:t>‹#›</a:t>
            </a:fld>
            <a:endParaRPr lang="en-US"/>
          </a:p>
        </p:txBody>
      </p:sp>
    </p:spTree>
    <p:extLst>
      <p:ext uri="{BB962C8B-B14F-4D97-AF65-F5344CB8AC3E}">
        <p14:creationId xmlns:p14="http://schemas.microsoft.com/office/powerpoint/2010/main" val="374412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4060550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1620412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3919226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2597593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1415301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3489523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2756798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A7715A-661E-8E4F-B6FE-15ACCCC201F8}" type="slidenum">
              <a:rPr lang="en-US"/>
              <a:pPr>
                <a:defRPr/>
              </a:pPr>
              <a:t>‹#›</a:t>
            </a:fld>
            <a:endParaRPr lang="en-US"/>
          </a:p>
        </p:txBody>
      </p:sp>
    </p:spTree>
    <p:extLst>
      <p:ext uri="{BB962C8B-B14F-4D97-AF65-F5344CB8AC3E}">
        <p14:creationId xmlns:p14="http://schemas.microsoft.com/office/powerpoint/2010/main" val="3981560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3106175F-0276-C24E-8D86-1F7336FCEF90}" type="slidenum">
              <a:rPr lang="en-US"/>
              <a:pPr>
                <a:defRPr/>
              </a:pPr>
              <a:t>‹#›</a:t>
            </a:fld>
            <a:endParaRPr lang="en-US"/>
          </a:p>
        </p:txBody>
      </p:sp>
    </p:spTree>
    <p:extLst>
      <p:ext uri="{BB962C8B-B14F-4D97-AF65-F5344CB8AC3E}">
        <p14:creationId xmlns:p14="http://schemas.microsoft.com/office/powerpoint/2010/main" val="1336875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ED96A658-E491-8440-9E76-511700620B60}" type="slidenum">
              <a:rPr lang="en-US"/>
              <a:pPr>
                <a:defRPr/>
              </a:pPr>
              <a:t>‹#›</a:t>
            </a:fld>
            <a:endParaRPr lang="en-US"/>
          </a:p>
        </p:txBody>
      </p:sp>
    </p:spTree>
    <p:extLst>
      <p:ext uri="{BB962C8B-B14F-4D97-AF65-F5344CB8AC3E}">
        <p14:creationId xmlns:p14="http://schemas.microsoft.com/office/powerpoint/2010/main" val="52820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pPr>
                <a:defRPr/>
              </a:pPr>
              <a:t>‹#›</a:t>
            </a:fld>
            <a:endParaRPr lang="en-US"/>
          </a:p>
        </p:txBody>
      </p:sp>
    </p:spTree>
    <p:extLst>
      <p:ext uri="{BB962C8B-B14F-4D97-AF65-F5344CB8AC3E}">
        <p14:creationId xmlns:p14="http://schemas.microsoft.com/office/powerpoint/2010/main" val="73963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0D13872-F25E-1E43-B2BF-A02849463632}" type="slidenum">
              <a:rPr lang="en-US"/>
              <a:pPr>
                <a:defRPr/>
              </a:pPr>
              <a:t>‹#›</a:t>
            </a:fld>
            <a:endParaRPr lang="en-US"/>
          </a:p>
        </p:txBody>
      </p:sp>
    </p:spTree>
    <p:extLst>
      <p:ext uri="{BB962C8B-B14F-4D97-AF65-F5344CB8AC3E}">
        <p14:creationId xmlns:p14="http://schemas.microsoft.com/office/powerpoint/2010/main" val="1035194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1A20D1DB-3FF0-5640-8A5B-8789A8A4DD08}" type="slidenum">
              <a:rPr lang="en-US"/>
              <a:pPr>
                <a:defRPr/>
              </a:pPr>
              <a:t>‹#›</a:t>
            </a:fld>
            <a:endParaRPr lang="en-US"/>
          </a:p>
        </p:txBody>
      </p:sp>
    </p:spTree>
    <p:extLst>
      <p:ext uri="{BB962C8B-B14F-4D97-AF65-F5344CB8AC3E}">
        <p14:creationId xmlns:p14="http://schemas.microsoft.com/office/powerpoint/2010/main" val="174031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2FD64AB1-A0E5-4F4B-AE4E-98291E642266}" type="slidenum">
              <a:rPr lang="en-US"/>
              <a:pPr>
                <a:defRPr/>
              </a:pPr>
              <a:t>‹#›</a:t>
            </a:fld>
            <a:endParaRPr lang="en-US"/>
          </a:p>
        </p:txBody>
      </p:sp>
    </p:spTree>
    <p:extLst>
      <p:ext uri="{BB962C8B-B14F-4D97-AF65-F5344CB8AC3E}">
        <p14:creationId xmlns:p14="http://schemas.microsoft.com/office/powerpoint/2010/main" val="1313376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EB30F52-8054-CF4D-B247-AC0AE674DEB8}" type="slidenum">
              <a:rPr lang="en-US"/>
              <a:pPr>
                <a:defRPr/>
              </a:pPr>
              <a:t>‹#›</a:t>
            </a:fld>
            <a:endParaRPr lang="en-US"/>
          </a:p>
        </p:txBody>
      </p:sp>
    </p:spTree>
    <p:extLst>
      <p:ext uri="{BB962C8B-B14F-4D97-AF65-F5344CB8AC3E}">
        <p14:creationId xmlns:p14="http://schemas.microsoft.com/office/powerpoint/2010/main" val="850302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CDA621A3-30DA-3042-B3FC-D9CBAB46439E}" type="slidenum">
              <a:rPr lang="en-US"/>
              <a:pPr>
                <a:defRPr/>
              </a:pPr>
              <a:t>‹#›</a:t>
            </a:fld>
            <a:endParaRPr lang="en-US"/>
          </a:p>
        </p:txBody>
      </p:sp>
    </p:spTree>
    <p:extLst>
      <p:ext uri="{BB962C8B-B14F-4D97-AF65-F5344CB8AC3E}">
        <p14:creationId xmlns:p14="http://schemas.microsoft.com/office/powerpoint/2010/main" val="2522468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AC267FF8-3798-B94B-9E6C-2151D666165D}" type="slidenum">
              <a:rPr lang="en-US"/>
              <a:pPr>
                <a:defRPr/>
              </a:pPr>
              <a:t>‹#›</a:t>
            </a:fld>
            <a:endParaRPr lang="en-US"/>
          </a:p>
        </p:txBody>
      </p:sp>
    </p:spTree>
    <p:extLst>
      <p:ext uri="{BB962C8B-B14F-4D97-AF65-F5344CB8AC3E}">
        <p14:creationId xmlns:p14="http://schemas.microsoft.com/office/powerpoint/2010/main" val="1366899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BFC2E0F0-7426-FE4D-9713-739C3C2A1AE8}" type="slidenum">
              <a:rPr lang="en-US"/>
              <a:pPr>
                <a:defRPr/>
              </a:pPr>
              <a:t>‹#›</a:t>
            </a:fld>
            <a:endParaRPr lang="en-US"/>
          </a:p>
        </p:txBody>
      </p:sp>
    </p:spTree>
    <p:extLst>
      <p:ext uri="{BB962C8B-B14F-4D97-AF65-F5344CB8AC3E}">
        <p14:creationId xmlns:p14="http://schemas.microsoft.com/office/powerpoint/2010/main" val="2026986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58C1AC97-7F25-0643-9933-FF621A6F39D1}" type="slidenum">
              <a:rPr lang="en-US"/>
              <a:pPr>
                <a:defRPr/>
              </a:pPr>
              <a:t>‹#›</a:t>
            </a:fld>
            <a:endParaRPr lang="en-US"/>
          </a:p>
        </p:txBody>
      </p:sp>
    </p:spTree>
    <p:extLst>
      <p:ext uri="{BB962C8B-B14F-4D97-AF65-F5344CB8AC3E}">
        <p14:creationId xmlns:p14="http://schemas.microsoft.com/office/powerpoint/2010/main" val="29540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0085EFA8-AD01-DA45-86F8-9F4D7AAEBFED}" type="slidenum">
              <a:rPr lang="en-US"/>
              <a:pPr>
                <a:defRPr/>
              </a:pPr>
              <a:t>‹#›</a:t>
            </a:fld>
            <a:endParaRPr lang="en-US"/>
          </a:p>
        </p:txBody>
      </p:sp>
    </p:spTree>
    <p:extLst>
      <p:ext uri="{BB962C8B-B14F-4D97-AF65-F5344CB8AC3E}">
        <p14:creationId xmlns:p14="http://schemas.microsoft.com/office/powerpoint/2010/main" val="154240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4887537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pPr>
                <a:defRPr/>
              </a:pPr>
              <a:t>‹#›</a:t>
            </a:fld>
            <a:endParaRPr lang="en-US"/>
          </a:p>
        </p:txBody>
      </p:sp>
    </p:spTree>
    <p:extLst>
      <p:ext uri="{BB962C8B-B14F-4D97-AF65-F5344CB8AC3E}">
        <p14:creationId xmlns:p14="http://schemas.microsoft.com/office/powerpoint/2010/main" val="2872788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2323910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74133983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1418946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769099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14414912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05730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97456362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99711233"/>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93516345"/>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143416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pPr>
                <a:defRPr/>
              </a:pPr>
              <a:t>‹#›</a:t>
            </a:fld>
            <a:endParaRPr lang="en-US"/>
          </a:p>
        </p:txBody>
      </p:sp>
    </p:spTree>
    <p:extLst>
      <p:ext uri="{BB962C8B-B14F-4D97-AF65-F5344CB8AC3E}">
        <p14:creationId xmlns:p14="http://schemas.microsoft.com/office/powerpoint/2010/main" val="2245737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7C853673-4B09-5941-9E79-C347CDD52363}" type="slidenum">
              <a:rPr lang="en-US"/>
              <a:pPr>
                <a:defRPr/>
              </a:pPr>
              <a:t>‹#›</a:t>
            </a:fld>
            <a:endParaRPr lang="en-US"/>
          </a:p>
        </p:txBody>
      </p:sp>
    </p:spTree>
    <p:extLst>
      <p:ext uri="{BB962C8B-B14F-4D97-AF65-F5344CB8AC3E}">
        <p14:creationId xmlns:p14="http://schemas.microsoft.com/office/powerpoint/2010/main" val="3001542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4106BDCA-84F5-344E-B52A-5A7D1D6211E8}" type="slidenum">
              <a:rPr lang="en-US"/>
              <a:pPr>
                <a:defRPr/>
              </a:pPr>
              <a:t>‹#›</a:t>
            </a:fld>
            <a:endParaRPr lang="en-US"/>
          </a:p>
        </p:txBody>
      </p:sp>
    </p:spTree>
    <p:extLst>
      <p:ext uri="{BB962C8B-B14F-4D97-AF65-F5344CB8AC3E}">
        <p14:creationId xmlns:p14="http://schemas.microsoft.com/office/powerpoint/2010/main" val="20574285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CD0A96D5-9190-6748-854C-41CD37A7A768}" type="slidenum">
              <a:rPr lang="en-US"/>
              <a:pPr>
                <a:defRPr/>
              </a:pPr>
              <a:t>‹#›</a:t>
            </a:fld>
            <a:endParaRPr lang="en-US"/>
          </a:p>
        </p:txBody>
      </p:sp>
    </p:spTree>
    <p:extLst>
      <p:ext uri="{BB962C8B-B14F-4D97-AF65-F5344CB8AC3E}">
        <p14:creationId xmlns:p14="http://schemas.microsoft.com/office/powerpoint/2010/main" val="2104214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4232E44D-FD82-9F4F-BEBC-67F041D6ED6C}" type="slidenum">
              <a:rPr lang="en-US"/>
              <a:pPr>
                <a:defRPr/>
              </a:pPr>
              <a:t>‹#›</a:t>
            </a:fld>
            <a:endParaRPr lang="en-US"/>
          </a:p>
        </p:txBody>
      </p:sp>
    </p:spTree>
    <p:extLst>
      <p:ext uri="{BB962C8B-B14F-4D97-AF65-F5344CB8AC3E}">
        <p14:creationId xmlns:p14="http://schemas.microsoft.com/office/powerpoint/2010/main" val="3295583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C0EC009B-BCC7-5447-BB1F-CE51D961E799}" type="slidenum">
              <a:rPr lang="en-US"/>
              <a:pPr>
                <a:defRPr/>
              </a:pPr>
              <a:t>‹#›</a:t>
            </a:fld>
            <a:endParaRPr lang="en-US"/>
          </a:p>
        </p:txBody>
      </p:sp>
    </p:spTree>
    <p:extLst>
      <p:ext uri="{BB962C8B-B14F-4D97-AF65-F5344CB8AC3E}">
        <p14:creationId xmlns:p14="http://schemas.microsoft.com/office/powerpoint/2010/main" val="3485618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F68B98F0-2763-E542-93C0-2EDFCAE65AEE}" type="slidenum">
              <a:rPr lang="en-US"/>
              <a:pPr>
                <a:defRPr/>
              </a:pPr>
              <a:t>‹#›</a:t>
            </a:fld>
            <a:endParaRPr lang="en-US"/>
          </a:p>
        </p:txBody>
      </p:sp>
    </p:spTree>
    <p:extLst>
      <p:ext uri="{BB962C8B-B14F-4D97-AF65-F5344CB8AC3E}">
        <p14:creationId xmlns:p14="http://schemas.microsoft.com/office/powerpoint/2010/main" val="3512181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589E602E-1543-E14A-AE6B-48BC73DBBDF1}" type="slidenum">
              <a:rPr lang="en-US"/>
              <a:pPr>
                <a:defRPr/>
              </a:pPr>
              <a:t>‹#›</a:t>
            </a:fld>
            <a:endParaRPr lang="en-US"/>
          </a:p>
        </p:txBody>
      </p:sp>
    </p:spTree>
    <p:extLst>
      <p:ext uri="{BB962C8B-B14F-4D97-AF65-F5344CB8AC3E}">
        <p14:creationId xmlns:p14="http://schemas.microsoft.com/office/powerpoint/2010/main" val="4035836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7317B748-FB77-7F44-B8D5-2408C13A9D14}" type="slidenum">
              <a:rPr lang="en-US"/>
              <a:pPr>
                <a:defRPr/>
              </a:pPr>
              <a:t>‹#›</a:t>
            </a:fld>
            <a:endParaRPr lang="en-US"/>
          </a:p>
        </p:txBody>
      </p:sp>
    </p:spTree>
    <p:extLst>
      <p:ext uri="{BB962C8B-B14F-4D97-AF65-F5344CB8AC3E}">
        <p14:creationId xmlns:p14="http://schemas.microsoft.com/office/powerpoint/2010/main" val="609605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1D64F878-C8DE-744F-B498-5E0FE27A3F31}" type="slidenum">
              <a:rPr lang="en-US"/>
              <a:pPr>
                <a:defRPr/>
              </a:pPr>
              <a:t>‹#›</a:t>
            </a:fld>
            <a:endParaRPr lang="en-US"/>
          </a:p>
        </p:txBody>
      </p:sp>
    </p:spTree>
    <p:extLst>
      <p:ext uri="{BB962C8B-B14F-4D97-AF65-F5344CB8AC3E}">
        <p14:creationId xmlns:p14="http://schemas.microsoft.com/office/powerpoint/2010/main" val="12846053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0A7D8F43-EDA8-E14A-AC2F-4ECDE0CF69E8}" type="slidenum">
              <a:rPr lang="en-US"/>
              <a:pPr>
                <a:defRPr/>
              </a:pPr>
              <a:t>‹#›</a:t>
            </a:fld>
            <a:endParaRPr lang="en-US"/>
          </a:p>
        </p:txBody>
      </p:sp>
    </p:spTree>
    <p:extLst>
      <p:ext uri="{BB962C8B-B14F-4D97-AF65-F5344CB8AC3E}">
        <p14:creationId xmlns:p14="http://schemas.microsoft.com/office/powerpoint/2010/main" val="3711937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pPr>
                <a:defRPr/>
              </a:pPr>
              <a:t>‹#›</a:t>
            </a:fld>
            <a:endParaRPr lang="en-US"/>
          </a:p>
        </p:txBody>
      </p:sp>
    </p:spTree>
    <p:extLst>
      <p:ext uri="{BB962C8B-B14F-4D97-AF65-F5344CB8AC3E}">
        <p14:creationId xmlns:p14="http://schemas.microsoft.com/office/powerpoint/2010/main" val="67676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50E3B695-9E63-CB4C-AF5A-D1CD28861B05}" type="slidenum">
              <a:rPr lang="en-US"/>
              <a:pPr>
                <a:defRPr/>
              </a:pPr>
              <a:t>‹#›</a:t>
            </a:fld>
            <a:endParaRPr lang="en-US"/>
          </a:p>
        </p:txBody>
      </p:sp>
    </p:spTree>
    <p:extLst>
      <p:ext uri="{BB962C8B-B14F-4D97-AF65-F5344CB8AC3E}">
        <p14:creationId xmlns:p14="http://schemas.microsoft.com/office/powerpoint/2010/main" val="1511441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8743C4E-1B59-0A4B-B254-F779931D06BA}" type="slidenum">
              <a:rPr lang="en-US" altLang="en-US"/>
              <a:pPr>
                <a:defRPr/>
              </a:pPr>
              <a:t>‹#›</a:t>
            </a:fld>
            <a:endParaRPr lang="en-US" altLang="en-US"/>
          </a:p>
        </p:txBody>
      </p:sp>
    </p:spTree>
    <p:extLst>
      <p:ext uri="{BB962C8B-B14F-4D97-AF65-F5344CB8AC3E}">
        <p14:creationId xmlns:p14="http://schemas.microsoft.com/office/powerpoint/2010/main" val="3216074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B31F51A-2826-7B41-A6FD-6996FB648602}" type="slidenum">
              <a:rPr lang="en-US" altLang="en-US"/>
              <a:pPr>
                <a:defRPr/>
              </a:pPr>
              <a:t>‹#›</a:t>
            </a:fld>
            <a:endParaRPr lang="en-US" altLang="en-US"/>
          </a:p>
        </p:txBody>
      </p:sp>
    </p:spTree>
    <p:extLst>
      <p:ext uri="{BB962C8B-B14F-4D97-AF65-F5344CB8AC3E}">
        <p14:creationId xmlns:p14="http://schemas.microsoft.com/office/powerpoint/2010/main" val="16965541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F56669D7-F124-4048-9F96-920A75D68FD6}" type="slidenum">
              <a:rPr lang="en-US" altLang="en-US"/>
              <a:pPr>
                <a:defRPr/>
              </a:pPr>
              <a:t>‹#›</a:t>
            </a:fld>
            <a:endParaRPr lang="en-US" altLang="en-US"/>
          </a:p>
        </p:txBody>
      </p:sp>
    </p:spTree>
    <p:extLst>
      <p:ext uri="{BB962C8B-B14F-4D97-AF65-F5344CB8AC3E}">
        <p14:creationId xmlns:p14="http://schemas.microsoft.com/office/powerpoint/2010/main" val="4271025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50CC8A09-7BA7-AE49-86ED-62A165C94C17}" type="slidenum">
              <a:rPr lang="en-US" altLang="en-US"/>
              <a:pPr>
                <a:defRPr/>
              </a:pPr>
              <a:t>‹#›</a:t>
            </a:fld>
            <a:endParaRPr lang="en-US" altLang="en-US"/>
          </a:p>
        </p:txBody>
      </p:sp>
    </p:spTree>
    <p:extLst>
      <p:ext uri="{BB962C8B-B14F-4D97-AF65-F5344CB8AC3E}">
        <p14:creationId xmlns:p14="http://schemas.microsoft.com/office/powerpoint/2010/main" val="1582500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B46056DA-6D18-C946-8BF1-8F174D0034C8}" type="slidenum">
              <a:rPr lang="en-US" altLang="en-US"/>
              <a:pPr>
                <a:defRPr/>
              </a:pPr>
              <a:t>‹#›</a:t>
            </a:fld>
            <a:endParaRPr lang="en-US" altLang="en-US"/>
          </a:p>
        </p:txBody>
      </p:sp>
    </p:spTree>
    <p:extLst>
      <p:ext uri="{BB962C8B-B14F-4D97-AF65-F5344CB8AC3E}">
        <p14:creationId xmlns:p14="http://schemas.microsoft.com/office/powerpoint/2010/main" val="453278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FE8AAA91-87B2-3543-95E5-626B3C9B4882}" type="slidenum">
              <a:rPr lang="en-US" altLang="en-US"/>
              <a:pPr>
                <a:defRPr/>
              </a:pPr>
              <a:t>‹#›</a:t>
            </a:fld>
            <a:endParaRPr lang="en-US" altLang="en-US"/>
          </a:p>
        </p:txBody>
      </p:sp>
    </p:spTree>
    <p:extLst>
      <p:ext uri="{BB962C8B-B14F-4D97-AF65-F5344CB8AC3E}">
        <p14:creationId xmlns:p14="http://schemas.microsoft.com/office/powerpoint/2010/main" val="1557326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96BCF163-4F0C-D641-A1FB-9D40C79602AC}" type="slidenum">
              <a:rPr lang="en-US" altLang="en-US"/>
              <a:pPr>
                <a:defRPr/>
              </a:pPr>
              <a:t>‹#›</a:t>
            </a:fld>
            <a:endParaRPr lang="en-US" altLang="en-US"/>
          </a:p>
        </p:txBody>
      </p:sp>
    </p:spTree>
    <p:extLst>
      <p:ext uri="{BB962C8B-B14F-4D97-AF65-F5344CB8AC3E}">
        <p14:creationId xmlns:p14="http://schemas.microsoft.com/office/powerpoint/2010/main" val="3543259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F6E2D3-0914-0948-9BE9-A04FB1A6CB28}" type="slidenum">
              <a:rPr lang="en-US" altLang="en-US"/>
              <a:pPr>
                <a:defRPr/>
              </a:pPr>
              <a:t>‹#›</a:t>
            </a:fld>
            <a:endParaRPr lang="en-US" altLang="en-US"/>
          </a:p>
        </p:txBody>
      </p:sp>
    </p:spTree>
    <p:extLst>
      <p:ext uri="{BB962C8B-B14F-4D97-AF65-F5344CB8AC3E}">
        <p14:creationId xmlns:p14="http://schemas.microsoft.com/office/powerpoint/2010/main" val="3847547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38438ACC-65EF-9A4D-BA45-8F940E7EC1E0}" type="slidenum">
              <a:rPr lang="en-US" altLang="en-US"/>
              <a:pPr>
                <a:defRPr/>
              </a:pPr>
              <a:t>‹#›</a:t>
            </a:fld>
            <a:endParaRPr lang="en-US" altLang="en-US"/>
          </a:p>
        </p:txBody>
      </p:sp>
    </p:spTree>
    <p:extLst>
      <p:ext uri="{BB962C8B-B14F-4D97-AF65-F5344CB8AC3E}">
        <p14:creationId xmlns:p14="http://schemas.microsoft.com/office/powerpoint/2010/main" val="341249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pPr>
                <a:defRPr/>
              </a:pPr>
              <a:t>‹#›</a:t>
            </a:fld>
            <a:endParaRPr lang="en-US"/>
          </a:p>
        </p:txBody>
      </p:sp>
    </p:spTree>
    <p:extLst>
      <p:ext uri="{BB962C8B-B14F-4D97-AF65-F5344CB8AC3E}">
        <p14:creationId xmlns:p14="http://schemas.microsoft.com/office/powerpoint/2010/main" val="2820128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442CAF4-F7D2-8C42-AB23-EA152B7D8E27}" type="slidenum">
              <a:rPr lang="en-US" altLang="en-US"/>
              <a:pPr>
                <a:defRPr/>
              </a:pPr>
              <a:t>‹#›</a:t>
            </a:fld>
            <a:endParaRPr lang="en-US" altLang="en-US"/>
          </a:p>
        </p:txBody>
      </p:sp>
    </p:spTree>
    <p:extLst>
      <p:ext uri="{BB962C8B-B14F-4D97-AF65-F5344CB8AC3E}">
        <p14:creationId xmlns:p14="http://schemas.microsoft.com/office/powerpoint/2010/main" val="30176983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5CCB276A-9CD1-5A4F-861A-B1BE4EC33511}" type="slidenum">
              <a:rPr lang="en-US" altLang="en-US"/>
              <a:pPr>
                <a:defRPr/>
              </a:pPr>
              <a:t>‹#›</a:t>
            </a:fld>
            <a:endParaRPr lang="en-US" altLang="en-US"/>
          </a:p>
        </p:txBody>
      </p:sp>
    </p:spTree>
    <p:extLst>
      <p:ext uri="{BB962C8B-B14F-4D97-AF65-F5344CB8AC3E}">
        <p14:creationId xmlns:p14="http://schemas.microsoft.com/office/powerpoint/2010/main" val="36374088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E9783CF5-7DE3-7E4B-968A-5524F327E3D3}" type="slidenum">
              <a:rPr lang="en-US"/>
              <a:pPr>
                <a:defRPr/>
              </a:pPr>
              <a:t>‹#›</a:t>
            </a:fld>
            <a:endParaRPr lang="en-US"/>
          </a:p>
        </p:txBody>
      </p:sp>
    </p:spTree>
    <p:extLst>
      <p:ext uri="{BB962C8B-B14F-4D97-AF65-F5344CB8AC3E}">
        <p14:creationId xmlns:p14="http://schemas.microsoft.com/office/powerpoint/2010/main" val="148220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1138EE9B-3066-044D-8A31-050A8B6B849B}" type="slidenum">
              <a:rPr lang="en-US"/>
              <a:pPr>
                <a:defRPr/>
              </a:pPr>
              <a:t>‹#›</a:t>
            </a:fld>
            <a:endParaRPr lang="en-US"/>
          </a:p>
        </p:txBody>
      </p:sp>
    </p:spTree>
    <p:extLst>
      <p:ext uri="{BB962C8B-B14F-4D97-AF65-F5344CB8AC3E}">
        <p14:creationId xmlns:p14="http://schemas.microsoft.com/office/powerpoint/2010/main" val="6672353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B04FBBF8-389D-4F45-B66D-8DA6E4180982}" type="slidenum">
              <a:rPr lang="en-US"/>
              <a:pPr>
                <a:defRPr/>
              </a:pPr>
              <a:t>‹#›</a:t>
            </a:fld>
            <a:endParaRPr lang="en-US"/>
          </a:p>
        </p:txBody>
      </p:sp>
    </p:spTree>
    <p:extLst>
      <p:ext uri="{BB962C8B-B14F-4D97-AF65-F5344CB8AC3E}">
        <p14:creationId xmlns:p14="http://schemas.microsoft.com/office/powerpoint/2010/main" val="2379718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04CDA4B9-84B2-BD43-B726-2AF49E928525}" type="slidenum">
              <a:rPr lang="en-US"/>
              <a:pPr>
                <a:defRPr/>
              </a:pPr>
              <a:t>‹#›</a:t>
            </a:fld>
            <a:endParaRPr lang="en-US"/>
          </a:p>
        </p:txBody>
      </p:sp>
    </p:spTree>
    <p:extLst>
      <p:ext uri="{BB962C8B-B14F-4D97-AF65-F5344CB8AC3E}">
        <p14:creationId xmlns:p14="http://schemas.microsoft.com/office/powerpoint/2010/main" val="26790723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7949195E-094E-F74E-8063-C63031A79267}" type="slidenum">
              <a:rPr lang="en-US"/>
              <a:pPr>
                <a:defRPr/>
              </a:pPr>
              <a:t>‹#›</a:t>
            </a:fld>
            <a:endParaRPr lang="en-US"/>
          </a:p>
        </p:txBody>
      </p:sp>
    </p:spTree>
    <p:extLst>
      <p:ext uri="{BB962C8B-B14F-4D97-AF65-F5344CB8AC3E}">
        <p14:creationId xmlns:p14="http://schemas.microsoft.com/office/powerpoint/2010/main" val="3645878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50000"/>
              </a:spcBef>
              <a:defRPr/>
            </a:lvl1pPr>
          </a:lstStyle>
          <a:p>
            <a:pPr>
              <a:defRPr/>
            </a:pPr>
            <a:fld id="{532573A3-415B-5648-99B2-A9264178BE7E}" type="slidenum">
              <a:rPr lang="en-US"/>
              <a:pPr>
                <a:defRPr/>
              </a:pPr>
              <a:t>‹#›</a:t>
            </a:fld>
            <a:endParaRPr lang="en-US"/>
          </a:p>
        </p:txBody>
      </p:sp>
    </p:spTree>
    <p:extLst>
      <p:ext uri="{BB962C8B-B14F-4D97-AF65-F5344CB8AC3E}">
        <p14:creationId xmlns:p14="http://schemas.microsoft.com/office/powerpoint/2010/main" val="1119256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50000"/>
              </a:spcBef>
              <a:defRPr/>
            </a:lvl1pPr>
          </a:lstStyle>
          <a:p>
            <a:pPr>
              <a:defRPr/>
            </a:pPr>
            <a:fld id="{A10F5CF3-1324-DA4B-8F31-729E6FF6FD42}" type="slidenum">
              <a:rPr lang="en-US"/>
              <a:pPr>
                <a:defRPr/>
              </a:pPr>
              <a:t>‹#›</a:t>
            </a:fld>
            <a:endParaRPr lang="en-US"/>
          </a:p>
        </p:txBody>
      </p:sp>
    </p:spTree>
    <p:extLst>
      <p:ext uri="{BB962C8B-B14F-4D97-AF65-F5344CB8AC3E}">
        <p14:creationId xmlns:p14="http://schemas.microsoft.com/office/powerpoint/2010/main" val="1634900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427217CB-4F25-9E4C-B6B9-8CE26FE58AF1}" type="slidenum">
              <a:rPr lang="en-US"/>
              <a:pPr>
                <a:defRPr/>
              </a:pPr>
              <a:t>‹#›</a:t>
            </a:fld>
            <a:endParaRPr lang="en-US"/>
          </a:p>
        </p:txBody>
      </p:sp>
    </p:spTree>
    <p:extLst>
      <p:ext uri="{BB962C8B-B14F-4D97-AF65-F5344CB8AC3E}">
        <p14:creationId xmlns:p14="http://schemas.microsoft.com/office/powerpoint/2010/main" val="343276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pPr>
                <a:defRPr/>
              </a:pPr>
              <a:t>‹#›</a:t>
            </a:fld>
            <a:endParaRPr lang="en-US"/>
          </a:p>
        </p:txBody>
      </p:sp>
    </p:spTree>
    <p:extLst>
      <p:ext uri="{BB962C8B-B14F-4D97-AF65-F5344CB8AC3E}">
        <p14:creationId xmlns:p14="http://schemas.microsoft.com/office/powerpoint/2010/main" val="2199139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13149889-4748-164A-A6A9-84796AB64F4D}" type="slidenum">
              <a:rPr lang="en-US"/>
              <a:pPr>
                <a:defRPr/>
              </a:pPr>
              <a:t>‹#›</a:t>
            </a:fld>
            <a:endParaRPr lang="en-US"/>
          </a:p>
        </p:txBody>
      </p:sp>
    </p:spTree>
    <p:extLst>
      <p:ext uri="{BB962C8B-B14F-4D97-AF65-F5344CB8AC3E}">
        <p14:creationId xmlns:p14="http://schemas.microsoft.com/office/powerpoint/2010/main" val="1368975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E0AB4644-6A6F-9C41-B411-2ED5855CA8D7}" type="slidenum">
              <a:rPr lang="en-US"/>
              <a:pPr>
                <a:defRPr/>
              </a:pPr>
              <a:t>‹#›</a:t>
            </a:fld>
            <a:endParaRPr lang="en-US"/>
          </a:p>
        </p:txBody>
      </p:sp>
    </p:spTree>
    <p:extLst>
      <p:ext uri="{BB962C8B-B14F-4D97-AF65-F5344CB8AC3E}">
        <p14:creationId xmlns:p14="http://schemas.microsoft.com/office/powerpoint/2010/main" val="4254581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C23CF5BC-8248-0243-B6E6-9625987F92E9}" type="slidenum">
              <a:rPr lang="en-US"/>
              <a:pPr>
                <a:defRPr/>
              </a:pPr>
              <a:t>‹#›</a:t>
            </a:fld>
            <a:endParaRPr lang="en-US"/>
          </a:p>
        </p:txBody>
      </p:sp>
    </p:spTree>
    <p:extLst>
      <p:ext uri="{BB962C8B-B14F-4D97-AF65-F5344CB8AC3E}">
        <p14:creationId xmlns:p14="http://schemas.microsoft.com/office/powerpoint/2010/main" val="1769636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F99C7817-CC75-154C-AB2A-07B155833BCA}" type="slidenum">
              <a:rPr lang="en-US"/>
              <a:pPr>
                <a:defRPr/>
              </a:pPr>
              <a:t>‹#›</a:t>
            </a:fld>
            <a:endParaRPr lang="en-US"/>
          </a:p>
        </p:txBody>
      </p:sp>
    </p:spTree>
    <p:extLst>
      <p:ext uri="{BB962C8B-B14F-4D97-AF65-F5344CB8AC3E}">
        <p14:creationId xmlns:p14="http://schemas.microsoft.com/office/powerpoint/2010/main" val="1648930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spcBef>
                <a:spcPct val="50000"/>
              </a:spcBef>
              <a:defRPr/>
            </a:lvl1pPr>
          </a:lstStyle>
          <a:p>
            <a:pPr>
              <a:defRPr/>
            </a:pPr>
            <a:fld id="{C0C729AA-FF26-E848-BC50-9928C7663B71}" type="slidenum">
              <a:rPr lang="en-US"/>
              <a:pPr>
                <a:defRPr/>
              </a:pPr>
              <a:t>‹#›</a:t>
            </a:fld>
            <a:endParaRPr lang="en-US"/>
          </a:p>
        </p:txBody>
      </p:sp>
    </p:spTree>
    <p:extLst>
      <p:ext uri="{BB962C8B-B14F-4D97-AF65-F5344CB8AC3E}">
        <p14:creationId xmlns:p14="http://schemas.microsoft.com/office/powerpoint/2010/main" val="465979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D68F9B6-849B-44CF-BFCA-FFC3247E7950}" type="slidenum">
              <a:rPr lang="en-US" altLang="en-US"/>
              <a:pPr/>
              <a:t>‹#›</a:t>
            </a:fld>
            <a:endParaRPr lang="en-US" altLang="en-US"/>
          </a:p>
        </p:txBody>
      </p:sp>
    </p:spTree>
    <p:extLst>
      <p:ext uri="{BB962C8B-B14F-4D97-AF65-F5344CB8AC3E}">
        <p14:creationId xmlns:p14="http://schemas.microsoft.com/office/powerpoint/2010/main" val="3867186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3D7793-C6E5-4208-AD11-628EF1363C48}" type="slidenum">
              <a:rPr lang="en-US" altLang="en-US"/>
              <a:pPr/>
              <a:t>‹#›</a:t>
            </a:fld>
            <a:endParaRPr lang="en-US" altLang="en-US"/>
          </a:p>
        </p:txBody>
      </p:sp>
    </p:spTree>
    <p:extLst>
      <p:ext uri="{BB962C8B-B14F-4D97-AF65-F5344CB8AC3E}">
        <p14:creationId xmlns:p14="http://schemas.microsoft.com/office/powerpoint/2010/main" val="1226461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5AD09D3-2D16-4981-9286-EFFB357470B4}" type="slidenum">
              <a:rPr lang="en-US" altLang="en-US"/>
              <a:pPr/>
              <a:t>‹#›</a:t>
            </a:fld>
            <a:endParaRPr lang="en-US" altLang="en-US"/>
          </a:p>
        </p:txBody>
      </p:sp>
    </p:spTree>
    <p:extLst>
      <p:ext uri="{BB962C8B-B14F-4D97-AF65-F5344CB8AC3E}">
        <p14:creationId xmlns:p14="http://schemas.microsoft.com/office/powerpoint/2010/main" val="35252190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47CFDB4-2264-4ED3-BF91-4B92BD2DD387}" type="slidenum">
              <a:rPr lang="en-US" altLang="en-US"/>
              <a:pPr/>
              <a:t>‹#›</a:t>
            </a:fld>
            <a:endParaRPr lang="en-US" altLang="en-US"/>
          </a:p>
        </p:txBody>
      </p:sp>
    </p:spTree>
    <p:extLst>
      <p:ext uri="{BB962C8B-B14F-4D97-AF65-F5344CB8AC3E}">
        <p14:creationId xmlns:p14="http://schemas.microsoft.com/office/powerpoint/2010/main" val="19498332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7C8612C-FAD7-48B2-B5BA-36CCCA2DD6AE}" type="slidenum">
              <a:rPr lang="en-US" altLang="en-US"/>
              <a:pPr/>
              <a:t>‹#›</a:t>
            </a:fld>
            <a:endParaRPr lang="en-US" altLang="en-US"/>
          </a:p>
        </p:txBody>
      </p:sp>
    </p:spTree>
    <p:extLst>
      <p:ext uri="{BB962C8B-B14F-4D97-AF65-F5344CB8AC3E}">
        <p14:creationId xmlns:p14="http://schemas.microsoft.com/office/powerpoint/2010/main" val="748396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3.png"/><Relationship Id="rId2" Type="http://schemas.openxmlformats.org/officeDocument/2006/relationships/slideLayout" Target="../slideLayouts/slideLayout109.xml"/><Relationship Id="rId16" Type="http://schemas.openxmlformats.org/officeDocument/2006/relationships/image" Target="../media/image2.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1.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12.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1" r:id="rId1"/>
    <p:sldLayoutId id="2147487412" r:id="rId2"/>
    <p:sldLayoutId id="2147487413" r:id="rId3"/>
    <p:sldLayoutId id="2147487414" r:id="rId4"/>
    <p:sldLayoutId id="2147487415" r:id="rId5"/>
    <p:sldLayoutId id="2147487416" r:id="rId6"/>
    <p:sldLayoutId id="2147487417" r:id="rId7"/>
    <p:sldLayoutId id="2147487418" r:id="rId8"/>
    <p:sldLayoutId id="2147487419" r:id="rId9"/>
    <p:sldLayoutId id="2147487420" r:id="rId10"/>
    <p:sldLayoutId id="2147487421" r:id="rId11"/>
    <p:sldLayoutId id="2147487422" r:id="rId12"/>
    <p:sldLayoutId id="214748742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spcBef>
                <a:spcPct val="0"/>
              </a:spcBef>
            </a:pPr>
            <a:fld id="{25069A4D-6E78-47CC-A028-B7323677B667}" type="slidenum">
              <a:rPr lang="en-US" altLang="en-US">
                <a:ea typeface="MS PGothic" panose="020B0600070205080204" pitchFamily="34" charset="-128"/>
                <a:cs typeface="+mn-cs"/>
              </a:rPr>
              <a:pPr>
                <a:spcBef>
                  <a:spcPct val="0"/>
                </a:spcBef>
              </a:pPr>
              <a:t>‹#›</a:t>
            </a:fld>
            <a:endParaRPr lang="en-US" altLang="en-US">
              <a:ea typeface="MS PGothic" panose="020B0600070205080204" pitchFamily="34" charset="-128"/>
              <a:cs typeface="+mn-cs"/>
            </a:endParaRPr>
          </a:p>
        </p:txBody>
      </p:sp>
    </p:spTree>
    <p:extLst>
      <p:ext uri="{BB962C8B-B14F-4D97-AF65-F5344CB8AC3E}">
        <p14:creationId xmlns:p14="http://schemas.microsoft.com/office/powerpoint/2010/main" val="4188671483"/>
      </p:ext>
    </p:extLst>
  </p:cSld>
  <p:clrMap bg1="lt1" tx1="dk1" bg2="lt2" tx2="dk2" accent1="accent1" accent2="accent2" accent3="accent3" accent4="accent4" accent5="accent5" accent6="accent6" hlink="hlink" folHlink="folHlink"/>
  <p:sldLayoutIdLst>
    <p:sldLayoutId id="2147487721" r:id="rId1"/>
    <p:sldLayoutId id="2147487722" r:id="rId2"/>
    <p:sldLayoutId id="2147487723" r:id="rId3"/>
    <p:sldLayoutId id="2147487724" r:id="rId4"/>
    <p:sldLayoutId id="2147487725" r:id="rId5"/>
    <p:sldLayoutId id="2147487726" r:id="rId6"/>
    <p:sldLayoutId id="2147487727" r:id="rId7"/>
    <p:sldLayoutId id="2147487728" r:id="rId8"/>
    <p:sldLayoutId id="2147487729" r:id="rId9"/>
    <p:sldLayoutId id="2147487730" r:id="rId10"/>
    <p:sldLayoutId id="2147487731" r:id="rId11"/>
    <p:sldLayoutId id="2147487732" r:id="rId12"/>
    <p:sldLayoutId id="2147487733" r:id="rId13"/>
  </p:sldLayoutIdLst>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spcBef>
                <a:spcPct val="0"/>
              </a:spcBef>
              <a:defRPr/>
            </a:pPr>
            <a:fld id="{407492CA-13A1-4146-945F-F2AAAA1F543F}" type="slidenum">
              <a:rPr lang="en-US">
                <a:solidFill>
                  <a:srgbClr val="FFFFFF"/>
                </a:solidFill>
                <a:latin typeface="Arial" charset="0"/>
              </a:rPr>
              <a:pPr>
                <a:spcBef>
                  <a:spcPct val="0"/>
                </a:spcBef>
                <a:defRPr/>
              </a:pPr>
              <a:t>‹#›</a:t>
            </a:fld>
            <a:endParaRPr lang="en-US">
              <a:solidFill>
                <a:srgbClr val="FFFFFF"/>
              </a:solidFill>
              <a:latin typeface="Arial" charset="0"/>
            </a:endParaRPr>
          </a:p>
        </p:txBody>
      </p:sp>
    </p:spTree>
    <p:extLst>
      <p:ext uri="{BB962C8B-B14F-4D97-AF65-F5344CB8AC3E}">
        <p14:creationId xmlns:p14="http://schemas.microsoft.com/office/powerpoint/2010/main" val="2981818747"/>
      </p:ext>
    </p:extLst>
  </p:cSld>
  <p:clrMap bg1="dk2" tx1="lt1" bg2="dk1" tx2="lt2" accent1="accent1" accent2="accent2" accent3="accent3" accent4="accent4" accent5="accent5" accent6="accent6" hlink="hlink" folHlink="folHlink"/>
  <p:sldLayoutIdLst>
    <p:sldLayoutId id="2147487735" r:id="rId1"/>
    <p:sldLayoutId id="2147487736" r:id="rId2"/>
    <p:sldLayoutId id="2147487737" r:id="rId3"/>
    <p:sldLayoutId id="2147487738" r:id="rId4"/>
    <p:sldLayoutId id="2147487739" r:id="rId5"/>
    <p:sldLayoutId id="2147487740" r:id="rId6"/>
    <p:sldLayoutId id="2147487741" r:id="rId7"/>
    <p:sldLayoutId id="2147487742" r:id="rId8"/>
    <p:sldLayoutId id="2147487743" r:id="rId9"/>
    <p:sldLayoutId id="2147487744" r:id="rId10"/>
    <p:sldLayoutId id="2147487745" r:id="rId11"/>
    <p:sldLayoutId id="2147487746" r:id="rId12"/>
    <p:sldLayoutId id="214748774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spcBef>
                <a:spcPct val="0"/>
              </a:spcBef>
              <a:defRPr/>
            </a:pPr>
            <a:endParaRPr lang="en-GB">
              <a:solidFill>
                <a:srgbClr val="000000"/>
              </a:solidFill>
              <a:latin typeface="Arial" charset="0"/>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spcBef>
                <a:spcPct val="0"/>
              </a:spcBef>
              <a:defRPr/>
            </a:pPr>
            <a:endParaRPr lang="en-GB">
              <a:solidFill>
                <a:srgbClr val="000000"/>
              </a:solidFill>
              <a:latin typeface="Arial" charset="0"/>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spcBef>
                <a:spcPct val="0"/>
              </a:spcBef>
              <a:defRPr/>
            </a:pPr>
            <a:fld id="{1D540565-FA80-1D44-ADF1-EB323DAD15AA}" type="slidenum">
              <a:rPr lang="en-GB">
                <a:solidFill>
                  <a:srgbClr val="000000"/>
                </a:solidFill>
                <a:latin typeface="Arial" charset="0"/>
              </a:rPr>
              <a:pPr>
                <a:spcBef>
                  <a:spcPct val="0"/>
                </a:spcBef>
                <a:defRPr/>
              </a:pPr>
              <a:t>‹#›</a:t>
            </a:fld>
            <a:endParaRPr lang="en-GB">
              <a:solidFill>
                <a:srgbClr val="000000"/>
              </a:solidFill>
              <a:latin typeface="Arial" charset="0"/>
            </a:endParaRPr>
          </a:p>
        </p:txBody>
      </p:sp>
    </p:spTree>
    <p:extLst>
      <p:ext uri="{BB962C8B-B14F-4D97-AF65-F5344CB8AC3E}">
        <p14:creationId xmlns:p14="http://schemas.microsoft.com/office/powerpoint/2010/main" val="2271714137"/>
      </p:ext>
    </p:extLst>
  </p:cSld>
  <p:clrMap bg1="lt1" tx1="dk1" bg2="lt2" tx2="dk2" accent1="accent1" accent2="accent2" accent3="accent3" accent4="accent4" accent5="accent5" accent6="accent6" hlink="hlink" folHlink="folHlink"/>
  <p:sldLayoutIdLst>
    <p:sldLayoutId id="2147487761" r:id="rId1"/>
    <p:sldLayoutId id="2147487762" r:id="rId2"/>
    <p:sldLayoutId id="2147487763" r:id="rId3"/>
    <p:sldLayoutId id="2147487764" r:id="rId4"/>
    <p:sldLayoutId id="2147487765" r:id="rId5"/>
    <p:sldLayoutId id="2147487766" r:id="rId6"/>
    <p:sldLayoutId id="2147487767" r:id="rId7"/>
    <p:sldLayoutId id="2147487768" r:id="rId8"/>
    <p:sldLayoutId id="2147487769" r:id="rId9"/>
    <p:sldLayoutId id="2147487770" r:id="rId10"/>
    <p:sldLayoutId id="2147487771" r:id="rId11"/>
    <p:sldLayoutId id="2147487772" r:id="rId12"/>
    <p:sldLayoutId id="2147487773" r:id="rId13"/>
    <p:sldLayoutId id="2147487774" r:id="rId14"/>
    <p:sldLayoutId id="2147487775" r:id="rId15"/>
    <p:sldLayoutId id="2147487776"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spcBef>
                <a:spcPct val="0"/>
              </a:spcBef>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spcBef>
                <a:spcPct val="0"/>
              </a:spcBef>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spcBef>
                <a:spcPct val="0"/>
              </a:spcBef>
              <a:defRPr/>
            </a:pPr>
            <a:fld id="{AAD39680-1F54-E141-9E32-973F00A29FA2}" type="slidenum">
              <a:rPr lang="en-US" altLang="en-US">
                <a:solidFill>
                  <a:srgbClr val="000000"/>
                </a:solidFill>
              </a:rPr>
              <a:pPr>
                <a:spcBef>
                  <a:spcPct val="0"/>
                </a:spcBef>
                <a:defRPr/>
              </a:pPr>
              <a:t>‹#›</a:t>
            </a:fld>
            <a:endParaRPr lang="en-US" altLang="en-US">
              <a:solidFill>
                <a:srgbClr val="000000"/>
              </a:solidFill>
            </a:endParaRPr>
          </a:p>
        </p:txBody>
      </p:sp>
    </p:spTree>
    <p:extLst>
      <p:ext uri="{BB962C8B-B14F-4D97-AF65-F5344CB8AC3E}">
        <p14:creationId xmlns:p14="http://schemas.microsoft.com/office/powerpoint/2010/main" val="344639414"/>
      </p:ext>
    </p:extLst>
  </p:cSld>
  <p:clrMap bg1="lt1" tx1="dk1" bg2="lt2" tx2="dk2" accent1="accent1" accent2="accent2" accent3="accent3" accent4="accent4" accent5="accent5" accent6="accent6" hlink="hlink" folHlink="folHlink"/>
  <p:sldLayoutIdLst>
    <p:sldLayoutId id="2147487790" r:id="rId1"/>
    <p:sldLayoutId id="2147487791" r:id="rId2"/>
    <p:sldLayoutId id="2147487792" r:id="rId3"/>
    <p:sldLayoutId id="2147487793" r:id="rId4"/>
    <p:sldLayoutId id="2147487794" r:id="rId5"/>
    <p:sldLayoutId id="2147487795" r:id="rId6"/>
    <p:sldLayoutId id="2147487796" r:id="rId7"/>
    <p:sldLayoutId id="2147487797" r:id="rId8"/>
    <p:sldLayoutId id="2147487798" r:id="rId9"/>
    <p:sldLayoutId id="2147487799" r:id="rId10"/>
    <p:sldLayoutId id="2147487800"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532297239"/>
      </p:ext>
    </p:extLst>
  </p:cSld>
  <p:clrMap bg1="lt1" tx1="dk1" bg2="lt2" tx2="dk2" accent1="accent1" accent2="accent2" accent3="accent3" accent4="accent4" accent5="accent5" accent6="accent6" hlink="hlink" folHlink="folHlink"/>
  <p:sldLayoutIdLst>
    <p:sldLayoutId id="2147487839" r:id="rId1"/>
    <p:sldLayoutId id="2147487840" r:id="rId2"/>
    <p:sldLayoutId id="2147487841" r:id="rId3"/>
    <p:sldLayoutId id="2147487842" r:id="rId4"/>
    <p:sldLayoutId id="2147487843" r:id="rId5"/>
    <p:sldLayoutId id="2147487844" r:id="rId6"/>
    <p:sldLayoutId id="2147487845" r:id="rId7"/>
    <p:sldLayoutId id="2147487846" r:id="rId8"/>
    <p:sldLayoutId id="2147487847" r:id="rId9"/>
    <p:sldLayoutId id="2147487848" r:id="rId10"/>
    <p:sldLayoutId id="2147487849" r:id="rId11"/>
    <p:sldLayoutId id="2147487850" r:id="rId12"/>
    <p:sldLayoutId id="21474878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785897893"/>
      </p:ext>
    </p:extLst>
  </p:cSld>
  <p:clrMap bg1="lt1" tx1="dk1" bg2="lt2" tx2="dk2" accent1="accent1" accent2="accent2" accent3="accent3" accent4="accent4" accent5="accent5" accent6="accent6" hlink="hlink" folHlink="folHlink"/>
  <p:sldLayoutIdLst>
    <p:sldLayoutId id="2147487914" r:id="rId1"/>
    <p:sldLayoutId id="2147487915" r:id="rId2"/>
    <p:sldLayoutId id="2147487916" r:id="rId3"/>
    <p:sldLayoutId id="2147487917" r:id="rId4"/>
    <p:sldLayoutId id="2147487918" r:id="rId5"/>
    <p:sldLayoutId id="2147487919" r:id="rId6"/>
    <p:sldLayoutId id="2147487920" r:id="rId7"/>
    <p:sldLayoutId id="2147487921" r:id="rId8"/>
    <p:sldLayoutId id="2147487922" r:id="rId9"/>
    <p:sldLayoutId id="2147487923" r:id="rId10"/>
    <p:sldLayoutId id="21474879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8B032963-C6BE-864F-9A56-37AD3D667DC5}" type="datetimeFigureOut">
              <a:rPr lang="en-US">
                <a:solidFill>
                  <a:prstClr val="black">
                    <a:tint val="75000"/>
                  </a:prstClr>
                </a:solidFill>
                <a:latin typeface="Calibri"/>
              </a:rPr>
              <a:pPr defTabSz="457200">
                <a:defRPr/>
              </a:pPr>
              <a:t>10/27/22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F4DA011A-31FE-7744-B1B7-604FED4FCBA9}"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436963"/>
      </p:ext>
    </p:extLst>
  </p:cSld>
  <p:clrMap bg1="lt1" tx1="dk1" bg2="lt2" tx2="dk2" accent1="accent1" accent2="accent2" accent3="accent3" accent4="accent4" accent5="accent5" accent6="accent6" hlink="hlink" folHlink="folHlink"/>
  <p:sldLayoutIdLst>
    <p:sldLayoutId id="2147487990" r:id="rId1"/>
    <p:sldLayoutId id="2147487991" r:id="rId2"/>
    <p:sldLayoutId id="2147487992" r:id="rId3"/>
    <p:sldLayoutId id="2147487993" r:id="rId4"/>
    <p:sldLayoutId id="2147487994" r:id="rId5"/>
    <p:sldLayoutId id="2147487995" r:id="rId6"/>
    <p:sldLayoutId id="2147487996" r:id="rId7"/>
    <p:sldLayoutId id="2147487997" r:id="rId8"/>
    <p:sldLayoutId id="2147487998" r:id="rId9"/>
    <p:sldLayoutId id="2147487999" r:id="rId10"/>
    <p:sldLayoutId id="2147488000"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433345"/>
      </p:ext>
    </p:extLst>
  </p:cSld>
  <p:clrMap bg1="lt1" tx1="dk1" bg2="lt2" tx2="dk2" accent1="accent1" accent2="accent2" accent3="accent3" accent4="accent4" accent5="accent5" accent6="accent6" hlink="hlink" folHlink="folHlink"/>
  <p:sldLayoutIdLst>
    <p:sldLayoutId id="2147488002" r:id="rId1"/>
    <p:sldLayoutId id="2147488003" r:id="rId2"/>
    <p:sldLayoutId id="2147488004" r:id="rId3"/>
    <p:sldLayoutId id="2147488005" r:id="rId4"/>
    <p:sldLayoutId id="2147488006" r:id="rId5"/>
    <p:sldLayoutId id="2147488007" r:id="rId6"/>
    <p:sldLayoutId id="2147488008" r:id="rId7"/>
    <p:sldLayoutId id="2147488009" r:id="rId8"/>
    <p:sldLayoutId id="2147488010" r:id="rId9"/>
    <p:sldLayoutId id="2147488011" r:id="rId10"/>
    <p:sldLayoutId id="2147488012" r:id="rId11"/>
    <p:sldLayoutId id="2147488013" r:id="rId12"/>
    <p:sldLayoutId id="214748801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3025544551"/>
      </p:ext>
    </p:extLst>
  </p:cSld>
  <p:clrMap bg1="lt1" tx1="dk1" bg2="lt2" tx2="dk2" accent1="accent1" accent2="accent2" accent3="accent3" accent4="accent4" accent5="accent5" accent6="accent6" hlink="hlink" folHlink="folHlink"/>
  <p:sldLayoutIdLst>
    <p:sldLayoutId id="2147488016" r:id="rId1"/>
    <p:sldLayoutId id="2147488017" r:id="rId2"/>
    <p:sldLayoutId id="2147488018" r:id="rId3"/>
    <p:sldLayoutId id="2147488019" r:id="rId4"/>
    <p:sldLayoutId id="2147488020" r:id="rId5"/>
    <p:sldLayoutId id="2147488021" r:id="rId6"/>
    <p:sldLayoutId id="2147488022" r:id="rId7"/>
    <p:sldLayoutId id="2147488023" r:id="rId8"/>
    <p:sldLayoutId id="2147488024" r:id="rId9"/>
    <p:sldLayoutId id="2147488025" r:id="rId10"/>
    <p:sldLayoutId id="2147488026" r:id="rId11"/>
    <p:sldLayoutId id="21474880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11 h 504"/>
                      <a:gd name="T2" fmla="*/ 21 w 2736"/>
                      <a:gd name="T3" fmla="*/ 4 h 504"/>
                      <a:gd name="T4" fmla="*/ 43 w 2736"/>
                      <a:gd name="T5" fmla="*/ 1 h 504"/>
                      <a:gd name="T6" fmla="*/ 67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3 w 1769"/>
                      <a:gd name="T3" fmla="*/ 1 h 791"/>
                      <a:gd name="T4" fmla="*/ 7 w 1769"/>
                      <a:gd name="T5" fmla="*/ 4 h 791"/>
                      <a:gd name="T6" fmla="*/ 9 w 1769"/>
                      <a:gd name="T7" fmla="*/ 8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4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6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3 h 791"/>
                      <a:gd name="T12" fmla="*/ 9 w 1769"/>
                      <a:gd name="T13" fmla="*/ 10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1 w 1769"/>
                      <a:gd name="T3" fmla="*/ 1 h 791"/>
                      <a:gd name="T4" fmla="*/ 3 w 1769"/>
                      <a:gd name="T5" fmla="*/ 4 h 791"/>
                      <a:gd name="T6" fmla="*/ 4 w 1769"/>
                      <a:gd name="T7" fmla="*/ 9 h 791"/>
                      <a:gd name="T8" fmla="*/ 4 w 1769"/>
                      <a:gd name="T9" fmla="*/ 14 h 791"/>
                      <a:gd name="T10" fmla="*/ 4 w 1769"/>
                      <a:gd name="T11" fmla="*/ 17 h 791"/>
                      <a:gd name="T12" fmla="*/ 4 w 1769"/>
                      <a:gd name="T13" fmla="*/ 14 h 791"/>
                      <a:gd name="T14" fmla="*/ 3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11 h 504"/>
                      <a:gd name="T2" fmla="*/ 12 w 2736"/>
                      <a:gd name="T3" fmla="*/ 4 h 504"/>
                      <a:gd name="T4" fmla="*/ 23 w 2736"/>
                      <a:gd name="T5" fmla="*/ 1 h 504"/>
                      <a:gd name="T6" fmla="*/ 36 w 2736"/>
                      <a:gd name="T7" fmla="*/ 1 h 504"/>
                      <a:gd name="T8" fmla="*/ 36 w 2736"/>
                      <a:gd name="T9" fmla="*/ 2 h 504"/>
                      <a:gd name="T10" fmla="*/ 23 w 2736"/>
                      <a:gd name="T11" fmla="*/ 2 h 504"/>
                      <a:gd name="T12" fmla="*/ 9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1 w 1769"/>
                      <a:gd name="T3" fmla="*/ 1 h 791"/>
                      <a:gd name="T4" fmla="*/ 3 w 1769"/>
                      <a:gd name="T5" fmla="*/ 4 h 791"/>
                      <a:gd name="T6" fmla="*/ 5 w 1769"/>
                      <a:gd name="T7" fmla="*/ 9 h 791"/>
                      <a:gd name="T8" fmla="*/ 5 w 1769"/>
                      <a:gd name="T9" fmla="*/ 12 h 791"/>
                      <a:gd name="T10" fmla="*/ 5 w 1769"/>
                      <a:gd name="T11" fmla="*/ 17 h 791"/>
                      <a:gd name="T12" fmla="*/ 5 w 1769"/>
                      <a:gd name="T13" fmla="*/ 14 h 791"/>
                      <a:gd name="T14" fmla="*/ 4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3 w 1769"/>
                      <a:gd name="T3" fmla="*/ 1 h 791"/>
                      <a:gd name="T4" fmla="*/ 6 w 1769"/>
                      <a:gd name="T5" fmla="*/ 3 h 791"/>
                      <a:gd name="T6" fmla="*/ 8 w 1769"/>
                      <a:gd name="T7" fmla="*/ 7 h 791"/>
                      <a:gd name="T8" fmla="*/ 9 w 1769"/>
                      <a:gd name="T9" fmla="*/ 10 h 791"/>
                      <a:gd name="T10" fmla="*/ 9 w 1769"/>
                      <a:gd name="T11" fmla="*/ 13 h 791"/>
                      <a:gd name="T12" fmla="*/ 8 w 1769"/>
                      <a:gd name="T13" fmla="*/ 10 h 791"/>
                      <a:gd name="T14" fmla="*/ 7 w 1769"/>
                      <a:gd name="T15" fmla="*/ 7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3 w 1769"/>
                      <a:gd name="T3" fmla="*/ 1 h 791"/>
                      <a:gd name="T4" fmla="*/ 7 w 1769"/>
                      <a:gd name="T5" fmla="*/ 4 h 791"/>
                      <a:gd name="T6" fmla="*/ 9 w 1769"/>
                      <a:gd name="T7" fmla="*/ 10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2 w 1769"/>
                      <a:gd name="T3" fmla="*/ 1 h 791"/>
                      <a:gd name="T4" fmla="*/ 5 w 1769"/>
                      <a:gd name="T5" fmla="*/ 3 h 791"/>
                      <a:gd name="T6" fmla="*/ 7 w 1769"/>
                      <a:gd name="T7" fmla="*/ 7 h 791"/>
                      <a:gd name="T8" fmla="*/ 7 w 1769"/>
                      <a:gd name="T9" fmla="*/ 9 h 791"/>
                      <a:gd name="T10" fmla="*/ 7 w 1769"/>
                      <a:gd name="T11" fmla="*/ 12 h 791"/>
                      <a:gd name="T12" fmla="*/ 7 w 1769"/>
                      <a:gd name="T13" fmla="*/ 9 h 791"/>
                      <a:gd name="T14" fmla="*/ 6 w 1769"/>
                      <a:gd name="T15" fmla="*/ 7 h 791"/>
                      <a:gd name="T16" fmla="*/ 5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2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3 w 776"/>
                  <a:gd name="T11" fmla="*/ 0 h 2368"/>
                  <a:gd name="T12" fmla="*/ 2 w 776"/>
                  <a:gd name="T13" fmla="*/ 0 h 2368"/>
                  <a:gd name="T14" fmla="*/ 4 w 776"/>
                  <a:gd name="T15" fmla="*/ 0 h 2368"/>
                  <a:gd name="T16" fmla="*/ 3 w 776"/>
                  <a:gd name="T17" fmla="*/ 0 h 2368"/>
                  <a:gd name="T18" fmla="*/ 4 w 776"/>
                  <a:gd name="T19" fmla="*/ 0 h 2368"/>
                  <a:gd name="T20" fmla="*/ 4 w 776"/>
                  <a:gd name="T21" fmla="*/ 0 h 2368"/>
                  <a:gd name="T22" fmla="*/ 5 w 776"/>
                  <a:gd name="T23" fmla="*/ 0 h 2368"/>
                  <a:gd name="T24" fmla="*/ 5 w 776"/>
                  <a:gd name="T25" fmla="*/ 0 h 2368"/>
                  <a:gd name="T26" fmla="*/ 5 w 776"/>
                  <a:gd name="T27" fmla="*/ 0 h 2368"/>
                  <a:gd name="T28" fmla="*/ 5 w 776"/>
                  <a:gd name="T29" fmla="*/ 0 h 2368"/>
                  <a:gd name="T30" fmla="*/ 6 w 776"/>
                  <a:gd name="T31" fmla="*/ 0 h 2368"/>
                  <a:gd name="T32" fmla="*/ 5 w 776"/>
                  <a:gd name="T33" fmla="*/ 0 h 2368"/>
                  <a:gd name="T34" fmla="*/ 6 w 776"/>
                  <a:gd name="T35" fmla="*/ 0 h 2368"/>
                  <a:gd name="T36" fmla="*/ 5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2 w 776"/>
                  <a:gd name="T15" fmla="*/ 0 h 2368"/>
                  <a:gd name="T16" fmla="*/ 2 w 776"/>
                  <a:gd name="T17" fmla="*/ 0 h 2368"/>
                  <a:gd name="T18" fmla="*/ 3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29 w 776"/>
                  <a:gd name="T3" fmla="*/ 0 h 2368"/>
                  <a:gd name="T4" fmla="*/ 11 w 776"/>
                  <a:gd name="T5" fmla="*/ 0 h 2368"/>
                  <a:gd name="T6" fmla="*/ 40 w 776"/>
                  <a:gd name="T7" fmla="*/ 0 h 2368"/>
                  <a:gd name="T8" fmla="*/ 23 w 776"/>
                  <a:gd name="T9" fmla="*/ 0 h 2368"/>
                  <a:gd name="T10" fmla="*/ 45 w 776"/>
                  <a:gd name="T11" fmla="*/ 0 h 2368"/>
                  <a:gd name="T12" fmla="*/ 34 w 776"/>
                  <a:gd name="T13" fmla="*/ 0 h 2368"/>
                  <a:gd name="T14" fmla="*/ 56 w 776"/>
                  <a:gd name="T15" fmla="*/ 0 h 2368"/>
                  <a:gd name="T16" fmla="*/ 45 w 776"/>
                  <a:gd name="T17" fmla="*/ 0 h 2368"/>
                  <a:gd name="T18" fmla="*/ 62 w 776"/>
                  <a:gd name="T19" fmla="*/ 0 h 2368"/>
                  <a:gd name="T20" fmla="*/ 56 w 776"/>
                  <a:gd name="T21" fmla="*/ 0 h 2368"/>
                  <a:gd name="T22" fmla="*/ 68 w 776"/>
                  <a:gd name="T23" fmla="*/ 0 h 2368"/>
                  <a:gd name="T24" fmla="*/ 68 w 776"/>
                  <a:gd name="T25" fmla="*/ 0 h 2368"/>
                  <a:gd name="T26" fmla="*/ 79 w 776"/>
                  <a:gd name="T27" fmla="*/ 0 h 2368"/>
                  <a:gd name="T28" fmla="*/ 73 w 776"/>
                  <a:gd name="T29" fmla="*/ 0 h 2368"/>
                  <a:gd name="T30" fmla="*/ 85 w 776"/>
                  <a:gd name="T31" fmla="*/ 0 h 2368"/>
                  <a:gd name="T32" fmla="*/ 79 w 776"/>
                  <a:gd name="T33" fmla="*/ 0 h 2368"/>
                  <a:gd name="T34" fmla="*/ 85 w 776"/>
                  <a:gd name="T35" fmla="*/ 0 h 2368"/>
                  <a:gd name="T36" fmla="*/ 79 w 776"/>
                  <a:gd name="T37" fmla="*/ 0 h 2368"/>
                  <a:gd name="T38" fmla="*/ 90 w 776"/>
                  <a:gd name="T39" fmla="*/ 0 h 2368"/>
                  <a:gd name="T40" fmla="*/ 85 w 776"/>
                  <a:gd name="T41" fmla="*/ 0 h 2368"/>
                  <a:gd name="T42" fmla="*/ 90 w 776"/>
                  <a:gd name="T43" fmla="*/ 0 h 2368"/>
                  <a:gd name="T44" fmla="*/ 85 w 776"/>
                  <a:gd name="T45" fmla="*/ 0 h 2368"/>
                  <a:gd name="T46" fmla="*/ 9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spcBef>
                <a:spcPct val="0"/>
              </a:spcBef>
              <a:defRPr/>
            </a:pPr>
            <a:fld id="{56651D01-62DB-CE4A-9C17-4398600413DE}" type="slidenum">
              <a:rPr lang="en-US"/>
              <a:pPr>
                <a:spcBef>
                  <a:spcPct val="0"/>
                </a:spcBef>
                <a:defRPr/>
              </a:pPr>
              <a:t>‹#›</a:t>
            </a:fld>
            <a:endParaRPr lang="en-US"/>
          </a:p>
        </p:txBody>
      </p:sp>
    </p:spTree>
    <p:extLst>
      <p:ext uri="{BB962C8B-B14F-4D97-AF65-F5344CB8AC3E}">
        <p14:creationId xmlns:p14="http://schemas.microsoft.com/office/powerpoint/2010/main" val="19183961"/>
      </p:ext>
    </p:extLst>
  </p:cSld>
  <p:clrMap bg1="dk2" tx1="lt1" bg2="dk1" tx2="lt2" accent1="accent1" accent2="accent2" accent3="accent3" accent4="accent4" accent5="accent5" accent6="accent6" hlink="hlink" folHlink="folHlink"/>
  <p:sldLayoutIdLst>
    <p:sldLayoutId id="2147488029" r:id="rId1"/>
    <p:sldLayoutId id="2147488030" r:id="rId2"/>
    <p:sldLayoutId id="2147488031" r:id="rId3"/>
    <p:sldLayoutId id="2147488032" r:id="rId4"/>
    <p:sldLayoutId id="2147488033" r:id="rId5"/>
    <p:sldLayoutId id="2147488034" r:id="rId6"/>
    <p:sldLayoutId id="2147488035" r:id="rId7"/>
    <p:sldLayoutId id="2147488036" r:id="rId8"/>
    <p:sldLayoutId id="2147488037" r:id="rId9"/>
    <p:sldLayoutId id="2147488038" r:id="rId10"/>
    <p:sldLayoutId id="2147488039" r:id="rId11"/>
    <p:sldLayoutId id="2147488040" r:id="rId12"/>
    <p:sldLayoutId id="214748804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8839200" cy="6858000"/>
            <a:chOff x="0" y="0"/>
            <a:chExt cx="5568" cy="4320"/>
          </a:xfrm>
        </p:grpSpPr>
        <p:grpSp>
          <p:nvGrpSpPr>
            <p:cNvPr id="15368" name="Group 3"/>
            <p:cNvGrpSpPr>
              <a:grpSpLocks/>
            </p:cNvGrpSpPr>
            <p:nvPr userDrawn="1"/>
          </p:nvGrpSpPr>
          <p:grpSpPr bwMode="auto">
            <a:xfrm>
              <a:off x="0" y="0"/>
              <a:ext cx="3216" cy="3072"/>
              <a:chOff x="0" y="0"/>
              <a:chExt cx="2928" cy="2784"/>
            </a:xfrm>
          </p:grpSpPr>
          <p:sp>
            <p:nvSpPr>
              <p:cNvPr id="1538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5369" name="Group 9"/>
            <p:cNvGrpSpPr>
              <a:grpSpLocks/>
            </p:cNvGrpSpPr>
            <p:nvPr userDrawn="1"/>
          </p:nvGrpSpPr>
          <p:grpSpPr bwMode="auto">
            <a:xfrm>
              <a:off x="2016" y="2016"/>
              <a:ext cx="2448" cy="2304"/>
              <a:chOff x="0" y="0"/>
              <a:chExt cx="2928" cy="2784"/>
            </a:xfrm>
          </p:grpSpPr>
          <p:sp>
            <p:nvSpPr>
              <p:cNvPr id="1537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5370" name="Group 15"/>
            <p:cNvGrpSpPr>
              <a:grpSpLocks/>
            </p:cNvGrpSpPr>
            <p:nvPr userDrawn="1"/>
          </p:nvGrpSpPr>
          <p:grpSpPr bwMode="auto">
            <a:xfrm>
              <a:off x="2832" y="96"/>
              <a:ext cx="2736" cy="2592"/>
              <a:chOff x="0" y="0"/>
              <a:chExt cx="2928" cy="2784"/>
            </a:xfrm>
          </p:grpSpPr>
          <p:sp>
            <p:nvSpPr>
              <p:cNvPr id="1537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536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6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latin typeface="Times New Roman" pitchFamily="-112" charset="0"/>
                <a:ea typeface="+mn-ea"/>
                <a:cs typeface="+mn-cs"/>
              </a:defRPr>
            </a:lvl1pPr>
          </a:lstStyle>
          <a:p>
            <a:pPr>
              <a:defRPr/>
            </a:pPr>
            <a:endParaRPr lang="en-US"/>
          </a:p>
        </p:txBody>
      </p:sp>
      <p:sp>
        <p:nvSpPr>
          <p:cNvPr id="156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latin typeface="Times New Roman" pitchFamily="-112" charset="0"/>
                <a:ea typeface="+mn-ea"/>
                <a:cs typeface="+mn-cs"/>
              </a:defRPr>
            </a:lvl1pPr>
          </a:lstStyle>
          <a:p>
            <a:pPr>
              <a:defRPr/>
            </a:pPr>
            <a:endParaRPr lang="en-US"/>
          </a:p>
        </p:txBody>
      </p:sp>
      <p:sp>
        <p:nvSpPr>
          <p:cNvPr id="156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lvl1pPr>
          </a:lstStyle>
          <a:p>
            <a:pPr>
              <a:defRPr/>
            </a:pPr>
            <a:fld id="{953A32E3-8671-6B4A-A1A7-287F101545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89" r:id="rId1"/>
    <p:sldLayoutId id="2147487424" r:id="rId2"/>
    <p:sldLayoutId id="2147487425" r:id="rId3"/>
    <p:sldLayoutId id="2147487426" r:id="rId4"/>
    <p:sldLayoutId id="2147487427" r:id="rId5"/>
    <p:sldLayoutId id="2147487428" r:id="rId6"/>
    <p:sldLayoutId id="2147487429" r:id="rId7"/>
    <p:sldLayoutId id="2147487430" r:id="rId8"/>
    <p:sldLayoutId id="2147487431" r:id="rId9"/>
    <p:sldLayoutId id="2147487432" r:id="rId10"/>
    <p:sldLayoutId id="214748743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solidFill>
                  <a:srgbClr val="FFFFFF"/>
                </a:solidFill>
              </a:rPr>
              <a:pPr>
                <a:defRPr/>
              </a:pPr>
              <a:t>‹#›</a:t>
            </a:fld>
            <a:endParaRPr lang="en-US">
              <a:solidFill>
                <a:srgbClr val="FFFFFF"/>
              </a:solidFill>
            </a:endParaRPr>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72243789"/>
      </p:ext>
    </p:extLst>
  </p:cSld>
  <p:clrMap bg1="dk2" tx1="lt1" bg2="dk1" tx2="lt2" accent1="accent1" accent2="accent2" accent3="accent3" accent4="accent4" accent5="accent5" accent6="accent6" hlink="hlink" folHlink="folHlink"/>
  <p:sldLayoutIdLst>
    <p:sldLayoutId id="2147488043" r:id="rId1"/>
    <p:sldLayoutId id="2147488044" r:id="rId2"/>
    <p:sldLayoutId id="2147488045" r:id="rId3"/>
    <p:sldLayoutId id="2147488046" r:id="rId4"/>
    <p:sldLayoutId id="2147488047" r:id="rId5"/>
    <p:sldLayoutId id="2147488048" r:id="rId6"/>
    <p:sldLayoutId id="2147488049" r:id="rId7"/>
    <p:sldLayoutId id="2147488050" r:id="rId8"/>
    <p:sldLayoutId id="2147488051" r:id="rId9"/>
    <p:sldLayoutId id="2147488052" r:id="rId10"/>
    <p:sldLayoutId id="2147488053" r:id="rId11"/>
    <p:sldLayoutId id="2147488054"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31123256"/>
      </p:ext>
    </p:extLst>
  </p:cSld>
  <p:clrMap bg1="lt1" tx1="dk1" bg2="lt2" tx2="dk2" accent1="accent1" accent2="accent2" accent3="accent3" accent4="accent4" accent5="accent5" accent6="accent6" hlink="hlink" folHlink="folHlink"/>
  <p:sldLayoutIdLst>
    <p:sldLayoutId id="2147488131" r:id="rId1"/>
    <p:sldLayoutId id="2147488132" r:id="rId2"/>
    <p:sldLayoutId id="2147488133" r:id="rId3"/>
    <p:sldLayoutId id="2147488134" r:id="rId4"/>
    <p:sldLayoutId id="2147488135" r:id="rId5"/>
    <p:sldLayoutId id="2147488136" r:id="rId6"/>
    <p:sldLayoutId id="2147488137" r:id="rId7"/>
    <p:sldLayoutId id="2147488138" r:id="rId8"/>
    <p:sldLayoutId id="2147488139" r:id="rId9"/>
    <p:sldLayoutId id="2147488140" r:id="rId10"/>
    <p:sldLayoutId id="2147488141" r:id="rId11"/>
    <p:sldLayoutId id="2147488142" r:id="rId12"/>
    <p:sldLayoutId id="21474881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492" r:id="rId1"/>
    <p:sldLayoutId id="2147487454" r:id="rId2"/>
    <p:sldLayoutId id="2147487455" r:id="rId3"/>
    <p:sldLayoutId id="2147487456" r:id="rId4"/>
    <p:sldLayoutId id="2147487457" r:id="rId5"/>
    <p:sldLayoutId id="2147487458" r:id="rId6"/>
    <p:sldLayoutId id="2147487459" r:id="rId7"/>
    <p:sldLayoutId id="2147487460" r:id="rId8"/>
    <p:sldLayoutId id="2147487461" r:id="rId9"/>
    <p:sldLayoutId id="2147487462" r:id="rId10"/>
    <p:sldLayoutId id="2147487463" r:id="rId11"/>
    <p:sldLayoutId id="2147487464"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a:defRPr/>
            </a:pPr>
            <a:fld id="{A589BA0B-EFB1-5A49-BBC8-3D1F91165516}" type="slidenum">
              <a:rPr lang="en-US"/>
              <a:pPr>
                <a:defRPr/>
              </a:pPr>
              <a:t>‹#›</a:t>
            </a:fld>
            <a:endParaRPr lang="en-US"/>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46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634"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ndParaRPr>
            </a:p>
          </p:txBody>
        </p:sp>
        <p:sp>
          <p:nvSpPr>
            <p:cNvPr id="6964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effectLst>
                  <a:outerShdw blurRad="38100" dist="38100" dir="2700000" algn="tl">
                    <a:srgbClr val="000000"/>
                  </a:outerShdw>
                </a:effectLst>
                <a:latin typeface="Tahoma" charset="0"/>
              </a:defRPr>
            </a:lvl1pPr>
          </a:lstStyle>
          <a:p>
            <a:pPr>
              <a:defRPr/>
            </a:pPr>
            <a:fld id="{94F9ABD0-A1B8-724F-959A-9DECFA674C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6610" name="Group 31"/>
          <p:cNvGrpSpPr>
            <a:grpSpLocks/>
          </p:cNvGrpSpPr>
          <p:nvPr/>
        </p:nvGrpSpPr>
        <p:grpSpPr bwMode="auto">
          <a:xfrm>
            <a:off x="0" y="0"/>
            <a:ext cx="9132888" cy="6845300"/>
            <a:chOff x="0" y="0"/>
            <a:chExt cx="5753" cy="4312"/>
          </a:xfrm>
        </p:grpSpPr>
        <p:sp>
          <p:nvSpPr>
            <p:cNvPr id="19661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grpSp>
          <p:nvGrpSpPr>
            <p:cNvPr id="19661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19662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4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4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96615" name="Group 30"/>
            <p:cNvGrpSpPr>
              <a:grpSpLocks/>
            </p:cNvGrpSpPr>
            <p:nvPr/>
          </p:nvGrpSpPr>
          <p:grpSpPr bwMode="auto">
            <a:xfrm>
              <a:off x="0" y="0"/>
              <a:ext cx="1246" cy="1232"/>
              <a:chOff x="0" y="0"/>
              <a:chExt cx="1246" cy="1232"/>
            </a:xfrm>
          </p:grpSpPr>
          <p:sp>
            <p:nvSpPr>
              <p:cNvPr id="19661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19661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19661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7478" r:id="rId1"/>
    <p:sldLayoutId id="2147487479" r:id="rId2"/>
    <p:sldLayoutId id="2147487480" r:id="rId3"/>
    <p:sldLayoutId id="2147487481" r:id="rId4"/>
    <p:sldLayoutId id="2147487482" r:id="rId5"/>
    <p:sldLayoutId id="2147487483" r:id="rId6"/>
    <p:sldLayoutId id="2147487484" r:id="rId7"/>
    <p:sldLayoutId id="2147487485" r:id="rId8"/>
    <p:sldLayoutId id="2147487486" r:id="rId9"/>
    <p:sldLayoutId id="2147487487" r:id="rId10"/>
    <p:sldLayoutId id="214748748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charset="0"/>
                <a:cs typeface="+mn-cs"/>
              </a:defRPr>
            </a:lvl1pPr>
          </a:lstStyle>
          <a:p>
            <a:pPr>
              <a:defRPr/>
            </a:pPr>
            <a:fld id="{8B664600-AC22-DF4F-9FB8-FD879132C3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6" r:id="rId1"/>
    <p:sldLayoutId id="2147487597" r:id="rId2"/>
    <p:sldLayoutId id="2147487598" r:id="rId3"/>
    <p:sldLayoutId id="2147487599" r:id="rId4"/>
    <p:sldLayoutId id="2147487600" r:id="rId5"/>
    <p:sldLayoutId id="2147487601" r:id="rId6"/>
    <p:sldLayoutId id="2147487602" r:id="rId7"/>
    <p:sldLayoutId id="2147487603" r:id="rId8"/>
    <p:sldLayoutId id="2147487604" r:id="rId9"/>
    <p:sldLayoutId id="2147487605" r:id="rId10"/>
    <p:sldLayoutId id="21474876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mn-cs"/>
              </a:defRPr>
            </a:lvl1pPr>
          </a:lstStyle>
          <a:p>
            <a:pPr>
              <a:defRPr/>
            </a:pPr>
            <a:fld id="{EA4936F8-04A2-7C47-99FF-019115F12D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7" r:id="rId1"/>
    <p:sldLayoutId id="2147487608" r:id="rId2"/>
    <p:sldLayoutId id="2147487609" r:id="rId3"/>
    <p:sldLayoutId id="2147487610" r:id="rId4"/>
    <p:sldLayoutId id="2147487611" r:id="rId5"/>
    <p:sldLayoutId id="2147487612" r:id="rId6"/>
    <p:sldLayoutId id="2147487613" r:id="rId7"/>
    <p:sldLayoutId id="2147487614" r:id="rId8"/>
    <p:sldLayoutId id="2147487615" r:id="rId9"/>
    <p:sldLayoutId id="2147487616" r:id="rId10"/>
    <p:sldLayoutId id="2147487617"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New Roman" charset="0"/>
              </a:defRPr>
            </a:lvl1pPr>
          </a:lstStyle>
          <a:p>
            <a:pPr>
              <a:defRPr/>
            </a:pPr>
            <a:fld id="{E59B4A9F-CA6A-8642-A296-C9B9C41309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97.png"/></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5.xml"/><Relationship Id="rId4"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6.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67.xml"/><Relationship Id="rId1" Type="http://schemas.openxmlformats.org/officeDocument/2006/relationships/themeOverride" Target="../theme/themeOverride5.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20.jpeg"/><Relationship Id="rId1" Type="http://schemas.openxmlformats.org/officeDocument/2006/relationships/slideLayout" Target="../slideLayouts/slideLayout221.xml"/><Relationship Id="rId4" Type="http://schemas.openxmlformats.org/officeDocument/2006/relationships/image" Target="../media/image100.jpeg"/></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7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7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7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7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7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4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oleObject" Target="../embeddings/oleObject5.bin"/><Relationship Id="rId4" Type="http://schemas.openxmlformats.org/officeDocument/2006/relationships/image" Target="../media/image154.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7.xml"/><Relationship Id="rId1" Type="http://schemas.openxmlformats.org/officeDocument/2006/relationships/slideLayout" Target="../slideLayouts/slideLayout14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148.xml"/></Relationships>
</file>

<file path=ppt/slides/_rels/slide1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1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15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233.xml"/><Relationship Id="rId4" Type="http://schemas.openxmlformats.org/officeDocument/2006/relationships/image" Target="../media/image1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4.xml"/><Relationship Id="rId1" Type="http://schemas.openxmlformats.org/officeDocument/2006/relationships/tags" Target="../tags/tag1.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5.xml"/><Relationship Id="rId1" Type="http://schemas.openxmlformats.org/officeDocument/2006/relationships/tags" Target="../tags/tag5.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5.xml"/><Relationship Id="rId1" Type="http://schemas.openxmlformats.org/officeDocument/2006/relationships/tags" Target="../tags/tag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8.xml"/></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46.png"/><Relationship Id="rId10" Type="http://schemas.openxmlformats.org/officeDocument/2006/relationships/image" Target="../media/image50.jpeg"/><Relationship Id="rId4" Type="http://schemas.openxmlformats.org/officeDocument/2006/relationships/oleObject" Target="../embeddings/oleObject2.bin"/><Relationship Id="rId9"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8.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8.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9.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95.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9.xml"/></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jpeg"/><Relationship Id="rId1" Type="http://schemas.openxmlformats.org/officeDocument/2006/relationships/slideLayout" Target="../slideLayouts/slideLayout195.xml"/></Relationships>
</file>

<file path=ppt/slides/_rels/slide6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2.png"/><Relationship Id="rId1" Type="http://schemas.openxmlformats.org/officeDocument/2006/relationships/slideLayout" Target="../slideLayouts/slideLayout19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48.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8.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55.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5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9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8.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4.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8.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7.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07.xml"/><Relationship Id="rId1" Type="http://schemas.openxmlformats.org/officeDocument/2006/relationships/themeOverride" Target="../theme/themeOverride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07.xml"/><Relationship Id="rId1" Type="http://schemas.openxmlformats.org/officeDocument/2006/relationships/themeOverride" Target="../theme/themeOverride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7.xml"/><Relationship Id="rId1" Type="http://schemas.openxmlformats.org/officeDocument/2006/relationships/themeOverride" Target="../theme/themeOverride4.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6320B8-F724-8F42-A6A8-A7F9FE304375}"/>
              </a:ext>
            </a:extLst>
          </p:cNvPr>
          <p:cNvGrpSpPr/>
          <p:nvPr/>
        </p:nvGrpSpPr>
        <p:grpSpPr>
          <a:xfrm>
            <a:off x="-23327" y="0"/>
            <a:ext cx="9144000" cy="6015789"/>
            <a:chOff x="-23327" y="0"/>
            <a:chExt cx="9144000" cy="6015789"/>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3" name="Rectangle 2">
              <a:extLst>
                <a:ext uri="{FF2B5EF4-FFF2-40B4-BE49-F238E27FC236}">
                  <a16:creationId xmlns:a16="http://schemas.microsoft.com/office/drawing/2014/main" id="{D1658187-1F21-844F-85B8-E396B4AAF875}"/>
                </a:ext>
              </a:extLst>
            </p:cNvPr>
            <p:cNvSpPr/>
            <p:nvPr/>
          </p:nvSpPr>
          <p:spPr bwMode="auto">
            <a:xfrm>
              <a:off x="8028384" y="5373216"/>
              <a:ext cx="10081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8" name="Rectangle 2"/>
          <p:cNvSpPr txBox="1">
            <a:spLocks noChangeArrowheads="1"/>
          </p:cNvSpPr>
          <p:nvPr/>
        </p:nvSpPr>
        <p:spPr bwMode="auto">
          <a:xfrm>
            <a:off x="3779912" y="4720711"/>
            <a:ext cx="536408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ملوك</a:t>
            </a:r>
            <a:endParaRPr kumimoji="0" lang="en-US" sz="7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متحداً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84216"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8248428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29064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2 صموئيل 7</a:t>
            </a:r>
            <a:endParaRPr lang="en-US" sz="3200" b="1" dirty="0">
              <a:solidFill>
                <a:srgbClr val="FFFFFF"/>
              </a:solidFill>
              <a:latin typeface="Arial" panose="020B0604020202020204" pitchFamily="34" charset="0"/>
              <a:cs typeface="Arial" panose="020B0604020202020204" pitchFamily="34" charset="0"/>
            </a:endParaRPr>
          </a:p>
          <a:p>
            <a:pPr eaLnBrk="0" hangingPunct="0">
              <a:spcBef>
                <a:spcPct val="0"/>
              </a:spcBef>
              <a:defRPr/>
            </a:pPr>
            <a:endParaRPr lang="en-US" sz="3600" b="1" dirty="0">
              <a:solidFill>
                <a:srgbClr val="FFFFFF"/>
              </a:solidFill>
              <a:latin typeface="Arial" panose="020B0604020202020204" pitchFamily="34" charset="0"/>
              <a:cs typeface="Arial" panose="020B0604020202020204" pitchFamily="34" charset="0"/>
            </a:endParaRPr>
          </a:p>
          <a:p>
            <a:pPr algn="ctr" eaLnBrk="0" hangingPunct="0">
              <a:spcBef>
                <a:spcPct val="0"/>
              </a:spcBef>
              <a:defRPr/>
            </a:pPr>
            <a:r>
              <a:rPr lang="ar-JO" sz="3600" b="1" dirty="0">
                <a:solidFill>
                  <a:srgbClr val="FFFFFF"/>
                </a:solidFill>
                <a:latin typeface="Arial" panose="020B0604020202020204" pitchFamily="34" charset="0"/>
                <a:cs typeface="Arial" panose="020B0604020202020204" pitchFamily="34" charset="0"/>
              </a:rPr>
              <a:t>16 و يأمن </a:t>
            </a:r>
            <a:r>
              <a:rPr lang="ar-JO" sz="3600" b="1" dirty="0">
                <a:solidFill>
                  <a:srgbClr val="FFC000"/>
                </a:solidFill>
                <a:latin typeface="Arial" panose="020B0604020202020204" pitchFamily="34" charset="0"/>
                <a:cs typeface="Arial" panose="020B0604020202020204" pitchFamily="34" charset="0"/>
              </a:rPr>
              <a:t>بيتك</a:t>
            </a:r>
            <a:r>
              <a:rPr lang="ar-JO" sz="3600" b="1" dirty="0">
                <a:solidFill>
                  <a:srgbClr val="FFFFFF"/>
                </a:solidFill>
                <a:latin typeface="Arial" panose="020B0604020202020204" pitchFamily="34" charset="0"/>
                <a:cs typeface="Arial" panose="020B0604020202020204" pitchFamily="34" charset="0"/>
              </a:rPr>
              <a:t> و </a:t>
            </a:r>
            <a:r>
              <a:rPr lang="ar-JO" sz="3600" b="1" dirty="0">
                <a:solidFill>
                  <a:srgbClr val="FFC000"/>
                </a:solidFill>
                <a:latin typeface="Arial" panose="020B0604020202020204" pitchFamily="34" charset="0"/>
                <a:cs typeface="Arial" panose="020B0604020202020204" pitchFamily="34" charset="0"/>
              </a:rPr>
              <a:t>مملكتك</a:t>
            </a:r>
            <a:r>
              <a:rPr lang="ar-JO" sz="3600" b="1" dirty="0">
                <a:solidFill>
                  <a:srgbClr val="FFFFFF"/>
                </a:solidFill>
                <a:latin typeface="Arial" panose="020B0604020202020204" pitchFamily="34" charset="0"/>
                <a:cs typeface="Arial" panose="020B0604020202020204" pitchFamily="34" charset="0"/>
              </a:rPr>
              <a:t> </a:t>
            </a:r>
            <a:r>
              <a:rPr lang="ar-JO" sz="3600" b="1" dirty="0">
                <a:solidFill>
                  <a:srgbClr val="92D050"/>
                </a:solidFill>
                <a:latin typeface="Arial" panose="020B0604020202020204" pitchFamily="34" charset="0"/>
                <a:cs typeface="Arial" panose="020B0604020202020204" pitchFamily="34" charset="0"/>
              </a:rPr>
              <a:t>إلى الأبد</a:t>
            </a:r>
            <a:r>
              <a:rPr lang="ar-JO" sz="3600" b="1" dirty="0">
                <a:solidFill>
                  <a:srgbClr val="FFFFFF"/>
                </a:solidFill>
                <a:latin typeface="Arial" panose="020B0604020202020204" pitchFamily="34" charset="0"/>
                <a:cs typeface="Arial" panose="020B0604020202020204" pitchFamily="34" charset="0"/>
              </a:rPr>
              <a:t> أمامك </a:t>
            </a:r>
            <a:r>
              <a:rPr lang="ar-JO" sz="3600" b="1" dirty="0">
                <a:solidFill>
                  <a:srgbClr val="FFC000"/>
                </a:solidFill>
                <a:latin typeface="Arial" panose="020B0604020202020204" pitchFamily="34" charset="0"/>
                <a:cs typeface="Arial" panose="020B0604020202020204" pitchFamily="34" charset="0"/>
              </a:rPr>
              <a:t>كرسيك</a:t>
            </a:r>
            <a:r>
              <a:rPr lang="ar-JO" sz="3600" b="1" dirty="0">
                <a:solidFill>
                  <a:srgbClr val="FFFFFF"/>
                </a:solidFill>
                <a:latin typeface="Arial" panose="020B0604020202020204" pitchFamily="34" charset="0"/>
                <a:cs typeface="Arial" panose="020B0604020202020204" pitchFamily="34" charset="0"/>
              </a:rPr>
              <a:t> يكون ثابتاً </a:t>
            </a:r>
            <a:r>
              <a:rPr lang="ar-JO" sz="3600" b="1" dirty="0">
                <a:solidFill>
                  <a:srgbClr val="92D050"/>
                </a:solidFill>
                <a:latin typeface="Arial" panose="020B0604020202020204" pitchFamily="34" charset="0"/>
                <a:cs typeface="Arial" panose="020B0604020202020204" pitchFamily="34" charset="0"/>
              </a:rPr>
              <a:t>إلى الأبد</a:t>
            </a:r>
            <a:endParaRPr lang="en-US" sz="3600" b="1" dirty="0">
              <a:solidFill>
                <a:srgbClr val="92D050"/>
              </a:solidFill>
              <a:latin typeface="Arial" panose="020B0604020202020204" pitchFamily="34" charset="0"/>
              <a:cs typeface="Arial" panose="020B0604020202020204" pitchFamily="34" charset="0"/>
            </a:endParaRPr>
          </a:p>
          <a:p>
            <a:pPr eaLnBrk="0" hangingPunct="0">
              <a:spcBef>
                <a:spcPct val="0"/>
              </a:spcBef>
              <a:defRPr/>
            </a:pPr>
            <a:endParaRPr lang="en-US" sz="3200" b="1" dirty="0">
              <a:solidFill>
                <a:srgbClr val="FFFFFF"/>
              </a:solidFill>
              <a:latin typeface="Arial" panose="020B0604020202020204" pitchFamily="34" charset="0"/>
              <a:cs typeface="Arial" panose="020B0604020202020204" pitchFamily="34" charset="0"/>
            </a:endParaRPr>
          </a:p>
          <a:p>
            <a:pPr algn="ctr" eaLnBrk="0" hangingPunct="0">
              <a:spcBef>
                <a:spcPct val="0"/>
              </a:spcBef>
              <a:defRPr/>
            </a:pPr>
            <a:endParaRPr lang="en-US" sz="3200" b="1" dirty="0">
              <a:solidFill>
                <a:srgbClr val="FFFFFF"/>
              </a:solidFill>
              <a:latin typeface="Arial" panose="020B0604020202020204" pitchFamily="34" charset="0"/>
              <a:cs typeface="Arial" panose="020B0604020202020204" pitchFamily="34"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b="1">
                <a:solidFill>
                  <a:srgbClr val="FAFD00"/>
                </a:solidFill>
                <a:latin typeface="Arial" panose="020B0604020202020204" pitchFamily="34" charset="0"/>
                <a:cs typeface="Arial" panose="020B0604020202020204" pitchFamily="34" charset="0"/>
              </a:rPr>
              <a:t>                            </a:t>
            </a:r>
          </a:p>
        </p:txBody>
      </p:sp>
      <p:grpSp>
        <p:nvGrpSpPr>
          <p:cNvPr id="296968" name="Group 74"/>
          <p:cNvGrpSpPr>
            <a:grpSpLocks/>
          </p:cNvGrpSpPr>
          <p:nvPr/>
        </p:nvGrpSpPr>
        <p:grpSpPr bwMode="auto">
          <a:xfrm>
            <a:off x="8018463" y="3436938"/>
            <a:ext cx="981075" cy="1843087"/>
            <a:chOff x="5051" y="2165"/>
            <a:chExt cx="618" cy="1161"/>
          </a:xfrm>
        </p:grpSpPr>
        <p:grpSp>
          <p:nvGrpSpPr>
            <p:cNvPr id="296978" name="Group 75"/>
            <p:cNvGrpSpPr>
              <a:grpSpLocks/>
            </p:cNvGrpSpPr>
            <p:nvPr/>
          </p:nvGrpSpPr>
          <p:grpSpPr bwMode="auto">
            <a:xfrm>
              <a:off x="5051" y="2165"/>
              <a:ext cx="618" cy="1161"/>
              <a:chOff x="5051" y="2165"/>
              <a:chExt cx="618" cy="1161"/>
            </a:xfrm>
          </p:grpSpPr>
          <p:sp>
            <p:nvSpPr>
              <p:cNvPr id="296980"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96981"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296982"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296983"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84"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296985"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296986"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87"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88"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89"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0"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1"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2"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3"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4"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5"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96996" name="Rectangle 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296979" name="Rectangle 9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296969"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296970"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5</a:t>
            </a:r>
            <a:endParaRPr lang="en-US" sz="1600">
              <a:solidFill>
                <a:srgbClr val="FFA27C"/>
              </a:solidFill>
              <a:latin typeface="Arial" panose="020B0604020202020204" pitchFamily="34" charset="0"/>
              <a:cs typeface="Arial" panose="020B0604020202020204" pitchFamily="34" charset="0"/>
            </a:endParaRPr>
          </a:p>
        </p:txBody>
      </p:sp>
      <p:sp>
        <p:nvSpPr>
          <p:cNvPr id="448608" name="Rectangle 9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24</a:t>
            </a:r>
          </a:p>
        </p:txBody>
      </p:sp>
      <p:sp>
        <p:nvSpPr>
          <p:cNvPr id="296972" name="Text Box 9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grpSp>
        <p:nvGrpSpPr>
          <p:cNvPr id="296973"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Arial" panose="020B0604020202020204" pitchFamily="34" charset="0"/>
                  <a:cs typeface="Arial" panose="020B0604020202020204" pitchFamily="34" charset="0"/>
                </a:rPr>
                <a:t>7</a:t>
              </a:r>
              <a:endParaRPr lang="en-US">
                <a:solidFill>
                  <a:srgbClr val="00DFCA"/>
                </a:solidFill>
                <a:latin typeface="Arial" panose="020B0604020202020204" pitchFamily="34" charset="0"/>
                <a:cs typeface="Arial" panose="020B0604020202020204" pitchFamily="34"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37" name="Rectangle 4"/>
          <p:cNvSpPr>
            <a:spLocks noChangeArrowheads="1"/>
          </p:cNvSpPr>
          <p:nvPr/>
        </p:nvSpPr>
        <p:spPr bwMode="auto">
          <a:xfrm>
            <a:off x="1509713" y="1274763"/>
            <a:ext cx="7177087"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defRPr/>
            </a:pPr>
            <a:r>
              <a:rPr lang="ar-JO" sz="2000" b="1" dirty="0">
                <a:solidFill>
                  <a:srgbClr val="FFFFFF"/>
                </a:solidFill>
                <a:latin typeface="Arial" panose="020B0604020202020204" pitchFamily="34" charset="0"/>
                <a:cs typeface="Arial" panose="020B0604020202020204" pitchFamily="34" charset="0"/>
              </a:rPr>
              <a:t>و ضماناته الثلاثة</a:t>
            </a:r>
            <a:endParaRPr lang="en-US" sz="3600" b="1" dirty="0">
              <a:solidFill>
                <a:srgbClr val="FFFFFF"/>
              </a:solidFill>
              <a:latin typeface="Arial" panose="020B0604020202020204" pitchFamily="34" charset="0"/>
              <a:cs typeface="Arial" panose="020B0604020202020204" pitchFamily="34" charset="0"/>
            </a:endParaRPr>
          </a:p>
          <a:p>
            <a:pPr algn="ctr" eaLnBrk="0" hangingPunct="0">
              <a:spcBef>
                <a:spcPct val="0"/>
              </a:spcBef>
              <a:defRPr/>
            </a:pPr>
            <a:endParaRPr lang="en-US" sz="3600" b="1" dirty="0">
              <a:solidFill>
                <a:srgbClr val="FFFFFF"/>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3600" b="1" kern="1200" dirty="0">
                <a:solidFill>
                  <a:schemeClr val="tx1"/>
                </a:solidFill>
                <a:latin typeface="Arial" panose="020B0604020202020204" pitchFamily="34" charset="0"/>
                <a:ea typeface="ＭＳ Ｐゴシック" charset="0"/>
                <a:cs typeface="Arial" panose="020B0604020202020204" pitchFamily="34" charset="0"/>
              </a:rPr>
              <a:t>العهد الداوودي</a:t>
            </a:r>
            <a:endParaRPr lang="en-US" sz="3600" b="1" kern="1200"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0385" name="Object 2"/>
          <p:cNvGraphicFramePr>
            <a:graphicFrameLocks noChangeAspect="1"/>
          </p:cNvGraphicFramePr>
          <p:nvPr>
            <p:extLst>
              <p:ext uri="{D42A27DB-BD31-4B8C-83A1-F6EECF244321}">
                <p14:modId xmlns:p14="http://schemas.microsoft.com/office/powerpoint/2010/main" val="2798647693"/>
              </p:ext>
            </p:extLst>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name="Document" r:id="rId3" imgW="1168254" imgH="2539683" progId="Word.Document.8">
                  <p:embed/>
                </p:oleObj>
              </mc:Choice>
              <mc:Fallback>
                <p:oleObj name="Document" r:id="rId3" imgW="1168254" imgH="2539683" progId="Word.Document.8">
                  <p:embed/>
                  <p:pic>
                    <p:nvPicPr>
                      <p:cNvPr id="0" name="Picture 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547" name="WordArt 3"/>
          <p:cNvSpPr>
            <a:spLocks noChangeArrowheads="1" noChangeShapeType="1" noTextEdit="1"/>
          </p:cNvSpPr>
          <p:nvPr/>
        </p:nvSpPr>
        <p:spPr bwMode="auto">
          <a:xfrm>
            <a:off x="1181100" y="332656"/>
            <a:ext cx="6134100" cy="638175"/>
          </a:xfrm>
          <a:prstGeom prst="rect">
            <a:avLst/>
          </a:prstGeom>
        </p:spPr>
        <p:txBody>
          <a:bodyPr wrap="none" fromWordArt="1">
            <a:prstTxWarp prst="textPlain">
              <a:avLst>
                <a:gd name="adj" fmla="val 50000"/>
              </a:avLst>
            </a:prstTxWarp>
          </a:bodyPr>
          <a:lstStyle/>
          <a:p>
            <a:pPr algn="ctr">
              <a:defRPr/>
            </a:pPr>
            <a:r>
              <a:rPr lang="ar-JO" sz="4400" b="1" kern="10" dirty="0">
                <a:ln w="9525">
                  <a:solidFill>
                    <a:schemeClr val="folHlink"/>
                  </a:solidFill>
                  <a:round/>
                  <a:headEnd/>
                  <a:tailEnd/>
                </a:ln>
                <a:solidFill>
                  <a:schemeClr val="folHlink"/>
                </a:solidFill>
                <a:effectLst>
                  <a:glow rad="279400">
                    <a:srgbClr val="000000">
                      <a:alpha val="85000"/>
                    </a:srgbClr>
                  </a:glow>
                  <a:outerShdw blurRad="63500" dist="563972" dir="14049741" sx="125000" sy="125000" algn="tl" rotWithShape="0">
                    <a:srgbClr val="C7DFD3">
                      <a:alpha val="74997"/>
                    </a:srgbClr>
                  </a:outerShdw>
                </a:effectLst>
                <a:latin typeface="Arial" panose="020B0604020202020204" pitchFamily="34" charset="0"/>
                <a:ea typeface="Times New Roman"/>
                <a:cs typeface="Arial" panose="020B0604020202020204" pitchFamily="34" charset="0"/>
              </a:rPr>
              <a:t>إله الكنعانيين الأعلى </a:t>
            </a:r>
            <a:endParaRPr lang="en-US" sz="4400" b="1" kern="10" dirty="0">
              <a:ln w="9525">
                <a:solidFill>
                  <a:schemeClr val="folHlink"/>
                </a:solidFill>
                <a:round/>
                <a:headEnd/>
                <a:tailEnd/>
              </a:ln>
              <a:solidFill>
                <a:schemeClr val="folHlink"/>
              </a:solidFill>
              <a:effectLst>
                <a:glow rad="279400">
                  <a:srgbClr val="000000">
                    <a:alpha val="85000"/>
                  </a:srgbClr>
                </a:glow>
                <a:outerShdw blurRad="63500" dist="563972" dir="14049741" sx="125000" sy="125000" algn="tl" rotWithShape="0">
                  <a:srgbClr val="C7DFD3">
                    <a:alpha val="74997"/>
                  </a:srgbClr>
                </a:outerShdw>
              </a:effectLst>
              <a:latin typeface="Arial" panose="020B0604020202020204" pitchFamily="34" charset="0"/>
              <a:ea typeface="Times New Roman"/>
              <a:cs typeface="Arial" panose="020B0604020202020204" pitchFamily="34" charset="0"/>
            </a:endParaRPr>
          </a:p>
        </p:txBody>
      </p:sp>
      <p:sp>
        <p:nvSpPr>
          <p:cNvPr id="236548" name="Text Box 4"/>
          <p:cNvSpPr txBox="1">
            <a:spLocks noChangeArrowheads="1"/>
          </p:cNvSpPr>
          <p:nvPr/>
        </p:nvSpPr>
        <p:spPr bwMode="auto">
          <a:xfrm>
            <a:off x="4648200" y="2143116"/>
            <a:ext cx="4267200" cy="461665"/>
          </a:xfrm>
          <a:prstGeom prst="rect">
            <a:avLst/>
          </a:prstGeom>
          <a:noFill/>
          <a:ln w="9525">
            <a:noFill/>
            <a:miter lim="800000"/>
            <a:headEnd/>
            <a:tailEnd/>
          </a:ln>
          <a:effec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ar-JO" sz="2400" b="1" dirty="0">
                <a:effectLst>
                  <a:outerShdw blurRad="50800" dist="88900" dir="2700000" algn="tl" rotWithShape="0">
                    <a:srgbClr val="000000"/>
                  </a:outerShdw>
                </a:effectLst>
                <a:latin typeface="Arial" panose="020B0604020202020204" pitchFamily="34" charset="0"/>
                <a:cs typeface="Arial" panose="020B0604020202020204" pitchFamily="34" charset="0"/>
              </a:rPr>
              <a:t>الرب, السيد, المالك</a:t>
            </a:r>
            <a:endParaRPr lang="en-US"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236549" name="Text Box 5"/>
          <p:cNvSpPr txBox="1">
            <a:spLocks noChangeArrowheads="1"/>
          </p:cNvSpPr>
          <p:nvPr/>
        </p:nvSpPr>
        <p:spPr bwMode="auto">
          <a:xfrm>
            <a:off x="4191000" y="2786059"/>
            <a:ext cx="4953000" cy="461665"/>
          </a:xfrm>
          <a:prstGeom prst="rect">
            <a:avLst/>
          </a:prstGeom>
          <a:noFill/>
          <a:ln w="9525">
            <a:noFill/>
            <a:miter lim="800000"/>
            <a:headEnd/>
            <a:tailEnd/>
          </a:ln>
          <a:effec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ar-JO" sz="2400" b="1" dirty="0">
                <a:effectLst>
                  <a:outerShdw blurRad="50800" dist="88900" dir="2700000" algn="tl" rotWithShape="0">
                    <a:srgbClr val="000000"/>
                  </a:outerShdw>
                </a:effectLst>
                <a:latin typeface="Arial" panose="020B0604020202020204" pitchFamily="34" charset="0"/>
                <a:ea typeface="SimSun" charset="0"/>
                <a:cs typeface="Arial" panose="020B0604020202020204" pitchFamily="34" charset="0"/>
              </a:rPr>
              <a:t>الإله الذكر الأكبر للفنيقيين و الكنعانيين</a:t>
            </a:r>
            <a:endParaRPr lang="en-US" b="1" dirty="0">
              <a:effectLst>
                <a:outerShdw blurRad="50800" dist="88900" dir="2700000" algn="tl" rotWithShape="0">
                  <a:srgbClr val="000000"/>
                </a:outerShdw>
              </a:effectLst>
              <a:latin typeface="Arial" panose="020B0604020202020204" pitchFamily="34" charset="0"/>
              <a:ea typeface="SimSun" charset="0"/>
              <a:cs typeface="Arial" panose="020B0604020202020204" pitchFamily="34" charset="0"/>
            </a:endParaRPr>
          </a:p>
        </p:txBody>
      </p:sp>
      <p:sp>
        <p:nvSpPr>
          <p:cNvPr id="236550" name="Text Box 6"/>
          <p:cNvSpPr txBox="1">
            <a:spLocks noChangeArrowheads="1"/>
          </p:cNvSpPr>
          <p:nvPr/>
        </p:nvSpPr>
        <p:spPr bwMode="auto">
          <a:xfrm>
            <a:off x="4191000" y="3778250"/>
            <a:ext cx="4953000" cy="461665"/>
          </a:xfrm>
          <a:prstGeom prst="rect">
            <a:avLst/>
          </a:prstGeom>
          <a:noFill/>
          <a:ln w="9525">
            <a:noFill/>
            <a:miter lim="800000"/>
            <a:headEnd/>
            <a:tailEnd/>
          </a:ln>
          <a:effectLst/>
        </p:spPr>
        <p:txBody>
          <a:bodyPr>
            <a:spAutoFit/>
          </a:bodyPr>
          <a:lstStyle/>
          <a:p>
            <a:pPr algn="ctr" eaLnBrk="0" hangingPunct="0">
              <a:defRPr/>
            </a:pPr>
            <a:r>
              <a:rPr lang="ar-JO" sz="2400" b="1" dirty="0">
                <a:effectLst>
                  <a:outerShdw blurRad="50800" dist="88900" dir="2700000" algn="tl" rotWithShape="0">
                    <a:srgbClr val="000000"/>
                  </a:outerShdw>
                </a:effectLst>
                <a:latin typeface="Arial" panose="020B0604020202020204" pitchFamily="34" charset="0"/>
                <a:ea typeface="SimSun" pitchFamily="2" charset="-122"/>
                <a:cs typeface="Arial" panose="020B0604020202020204" pitchFamily="34" charset="0"/>
              </a:rPr>
              <a:t>عبد على مرتفعات مؤاب (عد 22 : 41)</a:t>
            </a:r>
            <a:endParaRPr lang="en-US" sz="2400" b="1" dirty="0">
              <a:effectLst>
                <a:outerShdw blurRad="50800" dist="88900" dir="2700000" algn="tl" rotWithShape="0">
                  <a:srgbClr val="000000"/>
                </a:outerShdw>
              </a:effectLst>
              <a:latin typeface="Arial" panose="020B0604020202020204" pitchFamily="34" charset="0"/>
              <a:ea typeface="SimSun" pitchFamily="2" charset="-122"/>
              <a:cs typeface="Arial" panose="020B0604020202020204" pitchFamily="34" charset="0"/>
            </a:endParaRPr>
          </a:p>
        </p:txBody>
      </p:sp>
      <p:sp>
        <p:nvSpPr>
          <p:cNvPr id="236551" name="Text Box 7"/>
          <p:cNvSpPr txBox="1">
            <a:spLocks noChangeArrowheads="1"/>
          </p:cNvSpPr>
          <p:nvPr/>
        </p:nvSpPr>
        <p:spPr bwMode="auto">
          <a:xfrm>
            <a:off x="4191000" y="1142984"/>
            <a:ext cx="4953000" cy="830997"/>
          </a:xfrm>
          <a:prstGeom prst="rect">
            <a:avLst/>
          </a:prstGeom>
          <a:noFill/>
          <a:ln w="9525">
            <a:noFill/>
            <a:miter lim="800000"/>
            <a:headEnd/>
            <a:tailEnd/>
          </a:ln>
          <a:effec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ar-JO" sz="2400" b="1" dirty="0">
                <a:latin typeface="Arial" pitchFamily="34" charset="0"/>
                <a:cs typeface="Arial" pitchFamily="34" charset="0"/>
              </a:rPr>
              <a:t>أمير الأرض ، إله الخصوبة ، رب السماء والأرض ، إله الرعد والبرق ، إلخ</a:t>
            </a:r>
            <a:endParaRPr lang="en-US" b="1" dirty="0">
              <a:effectLst>
                <a:outerShdw blurRad="50800" dist="88900" dir="2700000" algn="tl" rotWithShape="0">
                  <a:srgbClr val="000000"/>
                </a:outerShdw>
              </a:effectLst>
              <a:latin typeface="Arial" pitchFamily="34" charset="0"/>
              <a:cs typeface="Arial" pitchFamily="34" charset="0"/>
            </a:endParaRPr>
          </a:p>
        </p:txBody>
      </p:sp>
      <p:sp>
        <p:nvSpPr>
          <p:cNvPr id="236553" name="Rectangle 9"/>
          <p:cNvSpPr>
            <a:spLocks noGrp="1" noChangeArrowheads="1"/>
          </p:cNvSpPr>
          <p:nvPr>
            <p:ph type="title"/>
          </p:nvPr>
        </p:nvSpPr>
        <p:spPr>
          <a:xfrm>
            <a:off x="755576" y="3929066"/>
            <a:ext cx="7772400" cy="2928934"/>
          </a:xfrm>
          <a:effectLst>
            <a:outerShdw blurRad="63500" dist="35921" dir="2700000" algn="ctr" rotWithShape="0">
              <a:srgbClr val="000000">
                <a:alpha val="74998"/>
              </a:srgbClr>
            </a:outerShdw>
          </a:effectLst>
        </p:spPr>
        <p:txBody>
          <a:bodyPr/>
          <a:lstStyle/>
          <a:p>
            <a:pPr eaLnBrk="1" hangingPunct="1">
              <a:defRPr/>
            </a:pPr>
            <a:r>
              <a:rPr lang="ar-JO" sz="20000" dirty="0">
                <a:solidFill>
                  <a:schemeClr val="tx1"/>
                </a:solidFill>
                <a:effectLst>
                  <a:glow rad="279400">
                    <a:srgbClr val="000000">
                      <a:alpha val="85000"/>
                    </a:srgbClr>
                  </a:glow>
                </a:effectLst>
                <a:latin typeface="Arial" panose="020B0604020202020204" pitchFamily="34" charset="0"/>
                <a:ea typeface="+mj-ea"/>
                <a:cs typeface="Arial" panose="020B0604020202020204" pitchFamily="34" charset="0"/>
              </a:rPr>
              <a:t>بعل</a:t>
            </a:r>
            <a:endParaRPr lang="en-US" sz="20000" dirty="0">
              <a:solidFill>
                <a:schemeClr val="tx1"/>
              </a:solidFill>
              <a:effectLst>
                <a:glow rad="279400">
                  <a:srgbClr val="000000">
                    <a:alpha val="85000"/>
                  </a:srgbClr>
                </a:glow>
              </a:effectLst>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6547"/>
                                        </p:tgtEl>
                                        <p:attrNameLst>
                                          <p:attrName>style.visibility</p:attrName>
                                        </p:attrNameLst>
                                      </p:cBhvr>
                                      <p:to>
                                        <p:strVal val="visible"/>
                                      </p:to>
                                    </p:set>
                                    <p:anim calcmode="lin" valueType="num">
                                      <p:cBhvr>
                                        <p:cTn id="7" dur="1000" fill="hold"/>
                                        <p:tgtEl>
                                          <p:spTgt spid="236547"/>
                                        </p:tgtEl>
                                        <p:attrNameLst>
                                          <p:attrName>ppt_w</p:attrName>
                                        </p:attrNameLst>
                                      </p:cBhvr>
                                      <p:tavLst>
                                        <p:tav tm="0">
                                          <p:val>
                                            <p:fltVal val="0"/>
                                          </p:val>
                                        </p:tav>
                                        <p:tav tm="100000">
                                          <p:val>
                                            <p:strVal val="#ppt_w"/>
                                          </p:val>
                                        </p:tav>
                                      </p:tavLst>
                                    </p:anim>
                                    <p:anim calcmode="lin" valueType="num">
                                      <p:cBhvr>
                                        <p:cTn id="8" dur="1000" fill="hold"/>
                                        <p:tgtEl>
                                          <p:spTgt spid="236547"/>
                                        </p:tgtEl>
                                        <p:attrNameLst>
                                          <p:attrName>ppt_h</p:attrName>
                                        </p:attrNameLst>
                                      </p:cBhvr>
                                      <p:tavLst>
                                        <p:tav tm="0">
                                          <p:val>
                                            <p:fltVal val="0"/>
                                          </p:val>
                                        </p:tav>
                                        <p:tav tm="100000">
                                          <p:val>
                                            <p:strVal val="#ppt_h"/>
                                          </p:val>
                                        </p:tav>
                                      </p:tavLst>
                                    </p:anim>
                                    <p:anim calcmode="lin" valueType="num">
                                      <p:cBhvr>
                                        <p:cTn id="9" dur="1000" fill="hold"/>
                                        <p:tgtEl>
                                          <p:spTgt spid="2365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236551"/>
                                        </p:tgtEl>
                                        <p:attrNameLst>
                                          <p:attrName>style.visibility</p:attrName>
                                        </p:attrNameLst>
                                      </p:cBhvr>
                                      <p:to>
                                        <p:strVal val="visible"/>
                                      </p:to>
                                    </p:set>
                                    <p:anim to="" calcmode="lin" valueType="num">
                                      <p:cBhvr>
                                        <p:cTn id="15" dur="1" fill="hold"/>
                                        <p:tgtEl>
                                          <p:spTgt spid="23655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236548"/>
                                        </p:tgtEl>
                                        <p:attrNameLst>
                                          <p:attrName>style.visibility</p:attrName>
                                        </p:attrNameLst>
                                      </p:cBhvr>
                                      <p:to>
                                        <p:strVal val="visible"/>
                                      </p:to>
                                    </p:set>
                                    <p:anim to="" calcmode="lin" valueType="num">
                                      <p:cBhvr>
                                        <p:cTn id="20" dur="1" fill="hold"/>
                                        <p:tgtEl>
                                          <p:spTgt spid="236548"/>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236549"/>
                                        </p:tgtEl>
                                        <p:attrNameLst>
                                          <p:attrName>style.visibility</p:attrName>
                                        </p:attrNameLst>
                                      </p:cBhvr>
                                      <p:to>
                                        <p:strVal val="visible"/>
                                      </p:to>
                                    </p:set>
                                    <p:anim to="" calcmode="lin" valueType="num">
                                      <p:cBhvr>
                                        <p:cTn id="25" dur="1" fill="hold"/>
                                        <p:tgtEl>
                                          <p:spTgt spid="2365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36550"/>
                                        </p:tgtEl>
                                        <p:attrNameLst>
                                          <p:attrName>style.visibility</p:attrName>
                                        </p:attrNameLst>
                                      </p:cBhvr>
                                      <p:to>
                                        <p:strVal val="visible"/>
                                      </p:to>
                                    </p:set>
                                    <p:anim to="" calcmode="lin" valueType="num">
                                      <p:cBhvr>
                                        <p:cTn id="30" dur="1" fill="hold"/>
                                        <p:tgtEl>
                                          <p:spTgt spid="2365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8" grpId="0" autoUpdateAnimBg="0"/>
      <p:bldP spid="236549" grpId="0" autoUpdateAnimBg="0"/>
      <p:bldP spid="236550" grpId="0" autoUpdateAnimBg="0"/>
      <p:bldP spid="23655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4438853"/>
            <a:ext cx="9144000" cy="923330"/>
          </a:xfrm>
          <a:prstGeom prst="rect">
            <a:avLst/>
          </a:prstGeom>
          <a:noFill/>
        </p:spPr>
        <p:txBody>
          <a:bodyPr wrap="square">
            <a:spAutoFit/>
          </a:bodyPr>
          <a:lstStyle/>
          <a:p>
            <a:pPr algn="ctr" eaLnBrk="0" hangingPunct="0">
              <a:defRPr/>
            </a:pPr>
            <a:r>
              <a:rPr lang="ar-JO" sz="54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rPr>
              <a:t>الغربان تعيل إيليا</a:t>
            </a:r>
            <a:endParaRPr lang="en-US" sz="54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7690" y="5302949"/>
            <a:ext cx="8658766" cy="646331"/>
          </a:xfrm>
          <a:prstGeom prst="rect">
            <a:avLst/>
          </a:prstGeom>
          <a:noFill/>
        </p:spPr>
        <p:txBody>
          <a:bodyPr wrap="square">
            <a:spAutoFit/>
          </a:bodyPr>
          <a:lstStyle/>
          <a:p>
            <a:pPr algn="r" eaLnBrk="0" hangingPunct="0">
              <a:defRPr/>
            </a:pPr>
            <a:r>
              <a:rPr lang="ar-JO" sz="3600" b="1" dirty="0">
                <a:solidFill>
                  <a:srgbClr val="FFFFFF"/>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rPr>
              <a:t>1 ملوك 17 : 1 - 9</a:t>
            </a:r>
            <a:endParaRPr lang="en-US" sz="3600" b="1" dirty="0">
              <a:solidFill>
                <a:srgbClr val="FFFFFF"/>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nvGrpSpPr>
          <p:cNvPr id="9" name="Group 8"/>
          <p:cNvGrpSpPr/>
          <p:nvPr/>
        </p:nvGrpSpPr>
        <p:grpSpPr>
          <a:xfrm>
            <a:off x="251520" y="188640"/>
            <a:ext cx="3312880" cy="1327734"/>
            <a:chOff x="5508104" y="620690"/>
            <a:chExt cx="3312880" cy="1327734"/>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1" name="TextBox 10"/>
            <p:cNvSpPr txBox="1"/>
            <p:nvPr/>
          </p:nvSpPr>
          <p:spPr>
            <a:xfrm>
              <a:off x="6660232" y="692696"/>
              <a:ext cx="2160752" cy="1255728"/>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defTabSz="914400" eaLnBrk="1" fontAlgn="auto" latinLnBrk="0" hangingPunct="1">
                <a:lnSpc>
                  <a:spcPct val="70000"/>
                </a:lnSpc>
                <a:spcBef>
                  <a:spcPts val="0"/>
                </a:spcBef>
                <a:spcAft>
                  <a:spcPts val="0"/>
                </a:spcAft>
                <a:buClrTx/>
                <a:buSzTx/>
                <a:buFontTx/>
                <a:buNone/>
                <a:tabLst/>
                <a:defRPr/>
              </a:pPr>
              <a:r>
                <a:rPr lang="ar-JO" sz="3600" kern="0" spc="-250" dirty="0">
                  <a:solidFill>
                    <a:srgbClr val="002060"/>
                  </a:solidFill>
                  <a:latin typeface="Arial" panose="020B0604020202020204" pitchFamily="34" charset="0"/>
                  <a:cs typeface="Arial" panose="020B0604020202020204" pitchFamily="34" charset="0"/>
                </a:rPr>
                <a:t>كتابية</a:t>
              </a:r>
            </a:p>
            <a:p>
              <a:pPr marL="0" marR="0" lvl="0" indent="0" defTabSz="914400" eaLnBrk="1" fontAlgn="auto" latinLnBrk="0" hangingPunct="1">
                <a:lnSpc>
                  <a:spcPct val="70000"/>
                </a:lnSpc>
                <a:spcBef>
                  <a:spcPts val="0"/>
                </a:spcBef>
                <a:spcAft>
                  <a:spcPts val="0"/>
                </a:spcAft>
                <a:buClrTx/>
                <a:buSzTx/>
                <a:buFontTx/>
                <a:buNone/>
                <a:tabLst/>
                <a:defRPr/>
              </a:pPr>
              <a:r>
                <a:rPr kumimoji="0" lang="ar-JO"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53227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3" descr="01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descr="02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03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3" descr="04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6305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05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08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descr="09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1295400"/>
            <a:ext cx="9144000" cy="1143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3600" b="1" dirty="0">
                <a:solidFill>
                  <a:schemeClr val="bg1"/>
                </a:solidFill>
                <a:latin typeface="Arial" charset="0"/>
                <a:cs typeface="Arial" charset="0"/>
              </a:rPr>
              <a:t>تأسيس حكم سليمان</a:t>
            </a:r>
            <a:br>
              <a:rPr lang="en-US" sz="3600" b="1" dirty="0">
                <a:solidFill>
                  <a:schemeClr val="bg1"/>
                </a:solidFill>
                <a:latin typeface="Arial" charset="0"/>
                <a:cs typeface="Arial" charset="0"/>
              </a:rPr>
            </a:br>
            <a:r>
              <a:rPr lang="ar-JO" b="1" dirty="0">
                <a:solidFill>
                  <a:schemeClr val="bg1"/>
                </a:solidFill>
                <a:latin typeface="Arial" charset="0"/>
                <a:cs typeface="Arial" charset="0"/>
              </a:rPr>
              <a:t>1 ملوك 1-2</a:t>
            </a:r>
            <a:endParaRPr lang="en-US" b="1" dirty="0">
              <a:solidFill>
                <a:schemeClr val="bg1"/>
              </a:solidFill>
              <a:latin typeface="Arial" charset="0"/>
              <a:cs typeface="Arial" charset="0"/>
            </a:endParaRPr>
          </a:p>
        </p:txBody>
      </p:sp>
      <p:sp>
        <p:nvSpPr>
          <p:cNvPr id="100355" name="Rectangle 3"/>
          <p:cNvSpPr>
            <a:spLocks noChangeArrowheads="1"/>
          </p:cNvSpPr>
          <p:nvPr/>
        </p:nvSpPr>
        <p:spPr bwMode="auto">
          <a:xfrm>
            <a:off x="0" y="2438400"/>
            <a:ext cx="9144000" cy="114300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3600" b="1" dirty="0">
                <a:latin typeface="Arial" charset="0"/>
                <a:cs typeface="Arial" charset="0"/>
              </a:rPr>
              <a:t>صعود سليمان</a:t>
            </a:r>
            <a:br>
              <a:rPr lang="en-US" sz="3600" b="1" dirty="0">
                <a:latin typeface="Arial" charset="0"/>
                <a:cs typeface="Arial" charset="0"/>
              </a:rPr>
            </a:br>
            <a:r>
              <a:rPr lang="ar-JO" b="1" dirty="0">
                <a:latin typeface="Arial" charset="0"/>
                <a:cs typeface="Arial" charset="0"/>
              </a:rPr>
              <a:t>1 ملوك 3-8</a:t>
            </a:r>
            <a:endParaRPr lang="en-US" b="1" dirty="0">
              <a:latin typeface="Arial" charset="0"/>
              <a:cs typeface="Arial" charset="0"/>
            </a:endParaRPr>
          </a:p>
        </p:txBody>
      </p:sp>
      <p:sp>
        <p:nvSpPr>
          <p:cNvPr id="100356" name="Rectangle 4"/>
          <p:cNvSpPr>
            <a:spLocks noChangeArrowheads="1"/>
          </p:cNvSpPr>
          <p:nvPr/>
        </p:nvSpPr>
        <p:spPr bwMode="auto">
          <a:xfrm>
            <a:off x="0" y="4648200"/>
            <a:ext cx="9144000" cy="11430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3600" b="1" dirty="0">
                <a:solidFill>
                  <a:schemeClr val="tx2"/>
                </a:solidFill>
                <a:latin typeface="Arial" charset="0"/>
                <a:cs typeface="Arial" charset="0"/>
              </a:rPr>
              <a:t>بداية المملكة المنقسمة</a:t>
            </a:r>
            <a:endParaRPr lang="en-US" b="1" dirty="0">
              <a:solidFill>
                <a:schemeClr val="tx2"/>
              </a:solidFill>
              <a:latin typeface="Arial" charset="0"/>
              <a:cs typeface="Arial" charset="0"/>
            </a:endParaRPr>
          </a:p>
          <a:p>
            <a:pPr algn="ctr">
              <a:spcBef>
                <a:spcPct val="0"/>
              </a:spcBef>
            </a:pPr>
            <a:r>
              <a:rPr lang="ar-JO" b="1" dirty="0">
                <a:solidFill>
                  <a:schemeClr val="tx2"/>
                </a:solidFill>
                <a:latin typeface="Arial" charset="0"/>
                <a:cs typeface="Arial" charset="0"/>
              </a:rPr>
              <a:t>1 ملوك 12 : 1 – 16 : 28</a:t>
            </a:r>
            <a:endParaRPr lang="en-US" b="1" dirty="0">
              <a:solidFill>
                <a:schemeClr val="tx2"/>
              </a:solidFill>
              <a:latin typeface="Arial" charset="0"/>
              <a:cs typeface="Arial" charset="0"/>
            </a:endParaRPr>
          </a:p>
        </p:txBody>
      </p:sp>
      <p:sp>
        <p:nvSpPr>
          <p:cNvPr id="100357" name="Rectangle 5"/>
          <p:cNvSpPr>
            <a:spLocks noChangeArrowheads="1"/>
          </p:cNvSpPr>
          <p:nvPr/>
        </p:nvSpPr>
        <p:spPr bwMode="auto">
          <a:xfrm>
            <a:off x="0" y="5791200"/>
            <a:ext cx="9144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endParaRPr lang="ar-JO" sz="3600" b="1" dirty="0">
              <a:solidFill>
                <a:schemeClr val="bg1"/>
              </a:solidFill>
              <a:latin typeface="Arial" charset="0"/>
              <a:cs typeface="Arial" charset="0"/>
            </a:endParaRPr>
          </a:p>
          <a:p>
            <a:pPr algn="ctr">
              <a:spcBef>
                <a:spcPct val="0"/>
              </a:spcBef>
            </a:pPr>
            <a:r>
              <a:rPr lang="ar-JO" sz="3600" b="1" dirty="0">
                <a:solidFill>
                  <a:schemeClr val="bg1"/>
                </a:solidFill>
                <a:latin typeface="Arial" charset="0"/>
                <a:cs typeface="Arial" charset="0"/>
              </a:rPr>
              <a:t>إيليا و آخاب</a:t>
            </a:r>
          </a:p>
          <a:p>
            <a:pPr algn="ctr">
              <a:spcBef>
                <a:spcPct val="0"/>
              </a:spcBef>
            </a:pPr>
            <a:r>
              <a:rPr lang="ar-JO" sz="3600" b="1" dirty="0">
                <a:solidFill>
                  <a:schemeClr val="bg1"/>
                </a:solidFill>
                <a:latin typeface="Arial" charset="0"/>
                <a:cs typeface="Arial" charset="0"/>
              </a:rPr>
              <a:t>1 ملوك 16 : 29 – 22 : 40</a:t>
            </a:r>
            <a:br>
              <a:rPr lang="en-US" sz="3600" b="1" dirty="0">
                <a:solidFill>
                  <a:schemeClr val="bg1"/>
                </a:solidFill>
                <a:latin typeface="Arial" charset="0"/>
                <a:cs typeface="Arial" charset="0"/>
              </a:rPr>
            </a:br>
            <a:endParaRPr lang="en-US" b="1" dirty="0">
              <a:solidFill>
                <a:schemeClr val="bg1"/>
              </a:solidFill>
              <a:latin typeface="Arial" charset="0"/>
              <a:cs typeface="Arial" charset="0"/>
            </a:endParaRPr>
          </a:p>
        </p:txBody>
      </p:sp>
      <p:sp>
        <p:nvSpPr>
          <p:cNvPr id="333829" name="Rectangle 10"/>
          <p:cNvSpPr>
            <a:spLocks noGrp="1" noChangeArrowheads="1"/>
          </p:cNvSpPr>
          <p:nvPr>
            <p:ph type="title" idx="4294967295"/>
          </p:nvPr>
        </p:nvSpPr>
        <p:spPr>
          <a:xfrm>
            <a:off x="685800" y="0"/>
            <a:ext cx="7772400" cy="10668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موجز</a:t>
            </a:r>
            <a:endParaRPr lang="en-US" sz="4000" b="1" dirty="0">
              <a:solidFill>
                <a:srgbClr val="FFFFFF"/>
              </a:solidFill>
              <a:latin typeface="Arial" charset="0"/>
              <a:ea typeface="ＭＳ Ｐゴシック" charset="0"/>
            </a:endParaRPr>
          </a:p>
        </p:txBody>
      </p:sp>
      <p:sp>
        <p:nvSpPr>
          <p:cNvPr id="8" name="Rectangle 3"/>
          <p:cNvSpPr>
            <a:spLocks noChangeArrowheads="1"/>
          </p:cNvSpPr>
          <p:nvPr/>
        </p:nvSpPr>
        <p:spPr bwMode="auto">
          <a:xfrm>
            <a:off x="0" y="3581400"/>
            <a:ext cx="9144000" cy="1143000"/>
          </a:xfrm>
          <a:prstGeom prst="rect">
            <a:avLst/>
          </a:prstGeom>
          <a:solidFill>
            <a:schemeClr val="bg2">
              <a:lumMod val="50000"/>
            </a:schemeClr>
          </a:solidFill>
          <a:ln w="9525">
            <a:noFill/>
            <a:miter lim="800000"/>
            <a:headEnd/>
            <a:tailEnd/>
          </a:ln>
        </p:spPr>
        <p:txBody>
          <a:bodyPr anchor="ctr"/>
          <a:lstStyle/>
          <a:p>
            <a:pPr algn="ctr">
              <a:spcBef>
                <a:spcPct val="0"/>
              </a:spcBef>
              <a:defRPr/>
            </a:pPr>
            <a:r>
              <a:rPr lang="ar-JO" sz="3600" b="1" dirty="0">
                <a:solidFill>
                  <a:schemeClr val="bg1"/>
                </a:solidFill>
                <a:latin typeface="Arial"/>
                <a:ea typeface="+mn-ea"/>
                <a:cs typeface="Arial"/>
              </a:rPr>
              <a:t>انحدار سليمان</a:t>
            </a:r>
            <a:br>
              <a:rPr lang="en-US" sz="3600" b="1" dirty="0">
                <a:solidFill>
                  <a:schemeClr val="bg1"/>
                </a:solidFill>
                <a:latin typeface="Arial"/>
                <a:ea typeface="+mn-ea"/>
                <a:cs typeface="Arial"/>
              </a:rPr>
            </a:br>
            <a:r>
              <a:rPr lang="ar-JO" b="1" dirty="0">
                <a:solidFill>
                  <a:schemeClr val="bg1"/>
                </a:solidFill>
                <a:latin typeface="Arial"/>
                <a:ea typeface="+mn-ea"/>
                <a:cs typeface="Arial"/>
              </a:rPr>
              <a:t>1 ملوك 9-11</a:t>
            </a:r>
            <a:endParaRPr lang="en-US" b="1" dirty="0">
              <a:solidFill>
                <a:schemeClr val="bg1"/>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gtEl>
                                        <p:attrNameLst>
                                          <p:attrName>style.visibility</p:attrName>
                                        </p:attrNameLst>
                                      </p:cBhvr>
                                      <p:to>
                                        <p:strVal val="visible"/>
                                      </p:to>
                                    </p:set>
                                    <p:anim calcmode="lin" valueType="num">
                                      <p:cBhvr additive="base">
                                        <p:cTn id="13" dur="500" fill="hold"/>
                                        <p:tgtEl>
                                          <p:spTgt spid="100355"/>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0356"/>
                                        </p:tgtEl>
                                        <p:attrNameLst>
                                          <p:attrName>style.visibility</p:attrName>
                                        </p:attrNameLst>
                                      </p:cBhvr>
                                      <p:to>
                                        <p:strVal val="visible"/>
                                      </p:to>
                                    </p:set>
                                    <p:anim calcmode="lin" valueType="num">
                                      <p:cBhvr additive="base">
                                        <p:cTn id="25" dur="500" fill="hold"/>
                                        <p:tgtEl>
                                          <p:spTgt spid="100356"/>
                                        </p:tgtEl>
                                        <p:attrNameLst>
                                          <p:attrName>ppt_x</p:attrName>
                                        </p:attrNameLst>
                                      </p:cBhvr>
                                      <p:tavLst>
                                        <p:tav tm="0">
                                          <p:val>
                                            <p:strVal val="1+#ppt_w/2"/>
                                          </p:val>
                                        </p:tav>
                                        <p:tav tm="100000">
                                          <p:val>
                                            <p:strVal val="#ppt_x"/>
                                          </p:val>
                                        </p:tav>
                                      </p:tavLst>
                                    </p:anim>
                                    <p:anim calcmode="lin" valueType="num">
                                      <p:cBhvr additive="base">
                                        <p:cTn id="26"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357"/>
                                        </p:tgtEl>
                                        <p:attrNameLst>
                                          <p:attrName>style.visibility</p:attrName>
                                        </p:attrNameLst>
                                      </p:cBhvr>
                                      <p:to>
                                        <p:strVal val="visible"/>
                                      </p:to>
                                    </p:set>
                                    <p:anim calcmode="lin" valueType="num">
                                      <p:cBhvr additive="base">
                                        <p:cTn id="31" dur="500" fill="hold"/>
                                        <p:tgtEl>
                                          <p:spTgt spid="100357"/>
                                        </p:tgtEl>
                                        <p:attrNameLst>
                                          <p:attrName>ppt_x</p:attrName>
                                        </p:attrNameLst>
                                      </p:cBhvr>
                                      <p:tavLst>
                                        <p:tav tm="0">
                                          <p:val>
                                            <p:strVal val="#ppt_x"/>
                                          </p:val>
                                        </p:tav>
                                        <p:tav tm="100000">
                                          <p:val>
                                            <p:strVal val="#ppt_x"/>
                                          </p:val>
                                        </p:tav>
                                      </p:tavLst>
                                    </p:anim>
                                    <p:anim calcmode="lin" valueType="num">
                                      <p:cBhvr additive="base">
                                        <p:cTn id="32"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autoUpdateAnimBg="0"/>
      <p:bldP spid="100355" grpId="0" animBg="1" autoUpdateAnimBg="0"/>
      <p:bldP spid="100356" grpId="0" animBg="1" autoUpdateAnimBg="0"/>
      <p:bldP spid="100357" grpId="0" animBg="1" autoUpdateAnimBg="0"/>
      <p:bldP spid="8"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10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11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12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13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14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descr="15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1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18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929190" y="357166"/>
            <a:ext cx="4179314" cy="3808636"/>
          </a:xfrm>
          <a:prstGeom prst="rect">
            <a:avLst/>
          </a:prstGeom>
          <a:solidFill>
            <a:schemeClr val="bg1"/>
          </a:solidFill>
        </p:spPr>
        <p:txBody>
          <a:bodyPr wrap="square" lIns="91341" tIns="45671" rIns="91341" bIns="45671" rtlCol="0">
            <a:spAutoFit/>
          </a:bodyPr>
          <a:lstStyle/>
          <a:p>
            <a:pPr>
              <a:lnSpc>
                <a:spcPct val="70000"/>
              </a:lnSpc>
            </a:pPr>
            <a:r>
              <a:rPr lang="ar-JO" altLang="zh-CN" sz="11500" spc="-250" dirty="0">
                <a:solidFill>
                  <a:srgbClr val="002060"/>
                </a:solidFill>
                <a:latin typeface="Avenir Black"/>
                <a:cs typeface="Avenir Black"/>
              </a:rPr>
              <a:t>صور   كتابية    مجانية</a:t>
            </a:r>
          </a:p>
        </p:txBody>
      </p:sp>
    </p:spTree>
    <p:extLst>
      <p:ext uri="{BB962C8B-B14F-4D97-AF65-F5344CB8AC3E}">
        <p14:creationId xmlns:p14="http://schemas.microsoft.com/office/powerpoint/2010/main" val="29012116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7579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ctr" defTabSz="914400" rtl="0" eaLnBrk="0" fontAlgn="base" latinLnBrk="0" hangingPunct="0">
              <a:lnSpc>
                <a:spcPct val="100000"/>
              </a:lnSpc>
              <a:spcBef>
                <a:spcPct val="0"/>
              </a:spcBef>
              <a:spcAft>
                <a:spcPct val="0"/>
              </a:spcAft>
              <a:buClrTx/>
              <a:buSzTx/>
              <a:buFontTx/>
              <a:buAutoNum type="arabicPeriod"/>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الوثنية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تؤدي إلى الإنقسام</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742950" marR="0" lvl="0" indent="-742950" algn="ctr" defTabSz="914400" rtl="0" eaLnBrk="0" fontAlgn="base" latinLnBrk="0" hangingPunct="0">
              <a:lnSpc>
                <a:spcPct val="100000"/>
              </a:lnSpc>
              <a:spcBef>
                <a:spcPct val="0"/>
              </a:spcBef>
              <a:spcAft>
                <a:spcPct val="0"/>
              </a:spcAft>
              <a:buClrTx/>
              <a:buSzTx/>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 – 11, 971-931 ق.م)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EB24A6A4-4D0B-604B-9C5F-8A77D0F13230}"/>
              </a:ext>
            </a:extLst>
          </p:cNvPr>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الوثنية</a:t>
            </a: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9" name="Notched Right Arrow 18">
            <a:extLst>
              <a:ext uri="{FF2B5EF4-FFF2-40B4-BE49-F238E27FC236}">
                <a16:creationId xmlns:a16="http://schemas.microsoft.com/office/drawing/2014/main" id="{9FAE0A51-A953-3942-B605-57CB66888DDF}"/>
              </a:ext>
            </a:extLst>
          </p:cNvPr>
          <p:cNvSpPr/>
          <p:nvPr/>
        </p:nvSpPr>
        <p:spPr bwMode="auto">
          <a:xfrm>
            <a:off x="2584719"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Notched Right Arrow 19">
            <a:extLst>
              <a:ext uri="{FF2B5EF4-FFF2-40B4-BE49-F238E27FC236}">
                <a16:creationId xmlns:a16="http://schemas.microsoft.com/office/drawing/2014/main" id="{F2A87D62-E905-8848-88EC-2EBAC35B8378}"/>
              </a:ext>
            </a:extLst>
          </p:cNvPr>
          <p:cNvSpPr/>
          <p:nvPr/>
        </p:nvSpPr>
        <p:spPr bwMode="auto">
          <a:xfrm>
            <a:off x="5570515"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0CE5672-3BF5-5F40-8179-6E7185E5F9FD}"/>
              </a:ext>
            </a:extLst>
          </p:cNvPr>
          <p:cNvGrpSpPr/>
          <p:nvPr/>
        </p:nvGrpSpPr>
        <p:grpSpPr>
          <a:xfrm>
            <a:off x="6684618" y="2132856"/>
            <a:ext cx="2220925" cy="3240360"/>
            <a:chOff x="6684618" y="1700808"/>
            <a:chExt cx="2220925" cy="3240360"/>
          </a:xfrm>
        </p:grpSpPr>
        <p:grpSp>
          <p:nvGrpSpPr>
            <p:cNvPr id="22" name="Group 21">
              <a:extLst>
                <a:ext uri="{FF2B5EF4-FFF2-40B4-BE49-F238E27FC236}">
                  <a16:creationId xmlns:a16="http://schemas.microsoft.com/office/drawing/2014/main" id="{8F95A6E2-6E33-DC45-B556-BA98A5358D68}"/>
                </a:ext>
              </a:extLst>
            </p:cNvPr>
            <p:cNvGrpSpPr/>
            <p:nvPr/>
          </p:nvGrpSpPr>
          <p:grpSpPr>
            <a:xfrm>
              <a:off x="6804248" y="3356992"/>
              <a:ext cx="2101295" cy="1584176"/>
              <a:chOff x="6863193" y="3717032"/>
              <a:chExt cx="2101295" cy="1296144"/>
            </a:xfrm>
          </p:grpSpPr>
          <p:sp>
            <p:nvSpPr>
              <p:cNvPr id="27" name="Rectangle 2">
                <a:extLst>
                  <a:ext uri="{FF2B5EF4-FFF2-40B4-BE49-F238E27FC236}">
                    <a16:creationId xmlns:a16="http://schemas.microsoft.com/office/drawing/2014/main" id="{1C282AF6-8493-1A4B-8D6B-2DBC9CE21B7E}"/>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28" name="Picture 27">
                <a:extLst>
                  <a:ext uri="{FF2B5EF4-FFF2-40B4-BE49-F238E27FC236}">
                    <a16:creationId xmlns:a16="http://schemas.microsoft.com/office/drawing/2014/main" id="{DC5C1F7A-7E60-4F4F-8DC2-D726F93AB25A}"/>
                  </a:ext>
                </a:extLst>
              </p:cNvPr>
              <p:cNvPicPr>
                <a:picLocks noChangeAspect="1"/>
              </p:cNvPicPr>
              <p:nvPr/>
            </p:nvPicPr>
            <p:blipFill>
              <a:blip r:embed="rId3"/>
              <a:stretch>
                <a:fillRect/>
              </a:stretch>
            </p:blipFill>
            <p:spPr>
              <a:xfrm>
                <a:off x="6876256" y="3717032"/>
                <a:ext cx="2088232" cy="1031064"/>
              </a:xfrm>
              <a:prstGeom prst="rect">
                <a:avLst/>
              </a:prstGeom>
            </p:spPr>
          </p:pic>
        </p:grpSp>
        <p:grpSp>
          <p:nvGrpSpPr>
            <p:cNvPr id="23" name="Group 22">
              <a:extLst>
                <a:ext uri="{FF2B5EF4-FFF2-40B4-BE49-F238E27FC236}">
                  <a16:creationId xmlns:a16="http://schemas.microsoft.com/office/drawing/2014/main" id="{FE78726C-5B97-054C-8851-FFE5520478C8}"/>
                </a:ext>
              </a:extLst>
            </p:cNvPr>
            <p:cNvGrpSpPr/>
            <p:nvPr/>
          </p:nvGrpSpPr>
          <p:grpSpPr>
            <a:xfrm rot="10800000">
              <a:off x="6804247" y="1700808"/>
              <a:ext cx="2101295" cy="1512168"/>
              <a:chOff x="6863193" y="3717032"/>
              <a:chExt cx="2101295" cy="1296144"/>
            </a:xfrm>
          </p:grpSpPr>
          <p:sp>
            <p:nvSpPr>
              <p:cNvPr id="25" name="Rectangle 2">
                <a:extLst>
                  <a:ext uri="{FF2B5EF4-FFF2-40B4-BE49-F238E27FC236}">
                    <a16:creationId xmlns:a16="http://schemas.microsoft.com/office/drawing/2014/main" id="{0BCD0D77-F084-AA4D-A632-06B9018FD003}"/>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26" name="Picture 25">
                <a:extLst>
                  <a:ext uri="{FF2B5EF4-FFF2-40B4-BE49-F238E27FC236}">
                    <a16:creationId xmlns:a16="http://schemas.microsoft.com/office/drawing/2014/main" id="{027884CD-8320-FF4D-A1EE-2A87F8623E51}"/>
                  </a:ext>
                </a:extLst>
              </p:cNvPr>
              <p:cNvPicPr>
                <a:picLocks noChangeAspect="1"/>
              </p:cNvPicPr>
              <p:nvPr/>
            </p:nvPicPr>
            <p:blipFill>
              <a:blip r:embed="rId3"/>
              <a:stretch>
                <a:fillRect/>
              </a:stretch>
            </p:blipFill>
            <p:spPr>
              <a:xfrm>
                <a:off x="6876256" y="3717032"/>
                <a:ext cx="2088232" cy="1031064"/>
              </a:xfrm>
              <a:prstGeom prst="rect">
                <a:avLst/>
              </a:prstGeom>
            </p:spPr>
          </p:pic>
        </p:grpSp>
        <p:sp>
          <p:nvSpPr>
            <p:cNvPr id="24" name="Rectangle 2">
              <a:extLst>
                <a:ext uri="{FF2B5EF4-FFF2-40B4-BE49-F238E27FC236}">
                  <a16:creationId xmlns:a16="http://schemas.microsoft.com/office/drawing/2014/main" id="{27E451A9-88E6-2C40-BBBA-11099C4D63C2}"/>
                </a:ext>
              </a:extLst>
            </p:cNvPr>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الإنقسام</a:t>
              </a:r>
              <a:endParaRPr kumimoji="0" lang="en-US"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993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hub348"/>
          <p:cNvPicPr>
            <a:picLocks noChangeAspect="1" noChangeArrowheads="1"/>
          </p:cNvPicPr>
          <p:nvPr/>
        </p:nvPicPr>
        <p:blipFill>
          <a:blip r:embed="rId2">
            <a:lum contrast="30000"/>
            <a:extLst>
              <a:ext uri="{28A0092B-C50C-407E-A947-70E740481C1C}">
                <a14:useLocalDpi xmlns:a14="http://schemas.microsoft.com/office/drawing/2010/main"/>
              </a:ext>
            </a:extLst>
          </a:blip>
          <a:srcRect/>
          <a:stretch>
            <a:fillRect/>
          </a:stretch>
        </p:blipFill>
        <p:spPr bwMode="auto">
          <a:xfrm>
            <a:off x="609600" y="612775"/>
            <a:ext cx="58674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Rectangle 9"/>
          <p:cNvSpPr>
            <a:spLocks noGrp="1" noChangeArrowheads="1"/>
          </p:cNvSpPr>
          <p:nvPr>
            <p:ph type="title" idx="4294967295"/>
          </p:nvPr>
        </p:nvSpPr>
        <p:spPr>
          <a:xfrm>
            <a:off x="1979613" y="4005263"/>
            <a:ext cx="4953000" cy="1528762"/>
          </a:xfrm>
          <a:solidFill>
            <a:srgbClr val="3333CC"/>
          </a:solidFill>
        </p:spPr>
        <p:txBody>
          <a:bodyPr/>
          <a:lstStyle/>
          <a:p>
            <a:pPr eaLnBrk="1" hangingPunct="1"/>
            <a:r>
              <a:rPr lang="ar-JO" sz="4000" b="1" dirty="0">
                <a:solidFill>
                  <a:schemeClr val="bg1"/>
                </a:solidFill>
                <a:latin typeface="Arial" charset="0"/>
                <a:ea typeface="ＭＳ Ｐゴシック" charset="0"/>
              </a:rPr>
              <a:t>إيليا و عوبديا </a:t>
            </a:r>
            <a:br>
              <a:rPr lang="ar-JO" sz="4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a:t>
            </a:r>
            <a:r>
              <a:rPr lang="ar-JO" sz="4000" b="1" dirty="0">
                <a:solidFill>
                  <a:schemeClr val="bg1"/>
                </a:solidFill>
                <a:latin typeface="Arial" charset="0"/>
                <a:ea typeface="ＭＳ Ｐゴシック" charset="0"/>
              </a:rPr>
              <a:t>18 : 1 - 15</a:t>
            </a:r>
            <a:r>
              <a:rPr lang="en-US" sz="4000" b="1" dirty="0">
                <a:solidFill>
                  <a:schemeClr val="bg1"/>
                </a:solidFill>
                <a:latin typeface="Arial" charset="0"/>
                <a:ea typeface="ＭＳ Ｐゴシック" charset="0"/>
              </a:rPr>
              <a:t>)</a:t>
            </a:r>
            <a:endParaRPr lang="en-US" sz="6000" dirty="0">
              <a:solidFill>
                <a:schemeClr val="bg1"/>
              </a:solidFill>
              <a:latin typeface="Arial"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374650" y="1828800"/>
            <a:ext cx="3892550" cy="2862322"/>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defRPr/>
            </a:pPr>
            <a:r>
              <a:rPr lang="ar-JO" sz="3600" b="1" dirty="0">
                <a:solidFill>
                  <a:srgbClr val="FFFFFF"/>
                </a:solidFill>
                <a:latin typeface="Arial" panose="020B0604020202020204" pitchFamily="34" charset="0"/>
                <a:cs typeface="Arial" panose="020B0604020202020204" pitchFamily="34" charset="0"/>
              </a:rPr>
              <a:t>واجه إيليا 850 نبياً في نهاية ثلاث سنوات و نصف من الجفاف في أرض إله الرعد و إله المطر </a:t>
            </a:r>
            <a:endParaRPr lang="en-US" sz="3600" b="1" dirty="0">
              <a:solidFill>
                <a:srgbClr val="FFFFFF"/>
              </a:solidFill>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ar-JO" sz="3600" b="1" dirty="0">
                <a:solidFill>
                  <a:srgbClr val="FFFFFF"/>
                </a:solidFill>
                <a:latin typeface="Arial" panose="020B0604020202020204" pitchFamily="34" charset="0"/>
                <a:ea typeface="+mn-ea"/>
                <a:cs typeface="Arial" panose="020B0604020202020204" pitchFamily="34" charset="0"/>
              </a:rPr>
              <a:t>أورشليم</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ar-JO" sz="3600" b="1" dirty="0">
                <a:solidFill>
                  <a:srgbClr val="FFFFFF"/>
                </a:solidFill>
                <a:latin typeface="Arial" panose="020B0604020202020204" pitchFamily="34" charset="0"/>
                <a:ea typeface="+mn-ea"/>
                <a:cs typeface="Arial" panose="020B0604020202020204" pitchFamily="34" charset="0"/>
              </a:rPr>
              <a:t>بيت إيل</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ar-JO" sz="3600" b="1" dirty="0">
                <a:solidFill>
                  <a:srgbClr val="FFFFFF"/>
                </a:solidFill>
                <a:latin typeface="Arial" panose="020B0604020202020204" pitchFamily="34" charset="0"/>
                <a:ea typeface="+mn-ea"/>
                <a:cs typeface="Arial" panose="020B0604020202020204" pitchFamily="34" charset="0"/>
              </a:rPr>
              <a:t>دان</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4270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4270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ar-JO" sz="3600" b="1" dirty="0">
                <a:solidFill>
                  <a:srgbClr val="FFFFFF"/>
                </a:solidFill>
                <a:latin typeface="Arial" panose="020B0604020202020204" pitchFamily="34" charset="0"/>
                <a:ea typeface="+mn-ea"/>
                <a:cs typeface="Arial" panose="020B0604020202020204" pitchFamily="34" charset="0"/>
              </a:rPr>
              <a:t>بعل</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Arial" panose="020B0604020202020204" pitchFamily="34" charset="0"/>
                <a:ea typeface="KidTYPEPaint"/>
                <a:cs typeface="Arial" panose="020B0604020202020204" pitchFamily="34" charset="0"/>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Arial" panose="020B0604020202020204" pitchFamily="34" charset="0"/>
                <a:ea typeface="KidTYPEPaint"/>
                <a:cs typeface="Arial" panose="020B0604020202020204" pitchFamily="34" charset="0"/>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Arial" panose="020B0604020202020204" pitchFamily="34" charset="0"/>
                <a:ea typeface="KidTYPEPaint"/>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88900"/>
            <a:ext cx="8890000" cy="6667500"/>
          </a:xfrm>
          <a:prstGeom prst="rect">
            <a:avLst/>
          </a:prstGeom>
        </p:spPr>
      </p:pic>
      <p:sp>
        <p:nvSpPr>
          <p:cNvPr id="429058" name="Rectangle 9"/>
          <p:cNvSpPr>
            <a:spLocks noGrp="1" noChangeArrowheads="1"/>
          </p:cNvSpPr>
          <p:nvPr>
            <p:ph type="title" idx="4294967295"/>
          </p:nvPr>
        </p:nvSpPr>
        <p:spPr>
          <a:xfrm>
            <a:off x="0" y="214290"/>
            <a:ext cx="9096375" cy="457200"/>
          </a:xfrm>
        </p:spPr>
        <p:txBody>
          <a:bodyPr/>
          <a:lstStyle/>
          <a:p>
            <a:pPr eaLnBrk="1" hangingPunct="1"/>
            <a:r>
              <a:rPr lang="ar-JO" sz="3200" b="1" dirty="0">
                <a:solidFill>
                  <a:schemeClr val="tx1"/>
                </a:solidFill>
                <a:latin typeface="Arial" charset="0"/>
                <a:ea typeface="ＭＳ Ｐゴシック" charset="0"/>
              </a:rPr>
              <a:t>إيليا على جبل الكرمل (18 : 16 – 46)</a:t>
            </a:r>
            <a:endParaRPr lang="en-US" sz="4800" dirty="0">
              <a:latin typeface="Arial"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9058" name="Rectangle 9"/>
          <p:cNvSpPr>
            <a:spLocks noGrp="1" noChangeArrowheads="1"/>
          </p:cNvSpPr>
          <p:nvPr>
            <p:ph type="title" idx="4294967295"/>
          </p:nvPr>
        </p:nvSpPr>
        <p:spPr>
          <a:xfrm>
            <a:off x="0" y="188913"/>
            <a:ext cx="9096375" cy="457200"/>
          </a:xfrm>
        </p:spPr>
        <p:txBody>
          <a:bodyPr/>
          <a:lstStyle/>
          <a:p>
            <a:pPr eaLnBrk="1" hangingPunct="1"/>
            <a:r>
              <a:rPr lang="ar-JO" sz="3200" dirty="0">
                <a:latin typeface="Arial" charset="0"/>
                <a:ea typeface="ＭＳ Ｐゴシック" charset="0"/>
              </a:rPr>
              <a:t>إيليا على جبل الكرمل (18 : 16 – 46)</a:t>
            </a:r>
            <a:endParaRPr lang="en-US" sz="4800" dirty="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755576" y="836712"/>
            <a:ext cx="7620000" cy="5715000"/>
          </a:xfrm>
          <a:prstGeom prst="rect">
            <a:avLst/>
          </a:prstGeom>
        </p:spPr>
      </p:pic>
    </p:spTree>
    <p:extLst>
      <p:ext uri="{BB962C8B-B14F-4D97-AF65-F5344CB8AC3E}">
        <p14:creationId xmlns:p14="http://schemas.microsoft.com/office/powerpoint/2010/main" val="4015855561"/>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337"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846" y="5085184"/>
            <a:ext cx="9144000" cy="923330"/>
          </a:xfrm>
          <a:prstGeom prst="rect">
            <a:avLst/>
          </a:prstGeom>
          <a:noFill/>
        </p:spPr>
        <p:txBody>
          <a:bodyPr wrap="square">
            <a:spAutoFit/>
          </a:bodyPr>
          <a:lstStyle/>
          <a:p>
            <a:pPr algn="ctr" eaLnBrk="0" hangingPunct="0">
              <a:defRPr/>
            </a:pPr>
            <a:r>
              <a:rPr lang="ar-JO" sz="5400" b="1" dirty="0">
                <a:solidFill>
                  <a:srgbClr val="6BCBF4"/>
                </a:solidFill>
                <a:effectLst>
                  <a:glow rad="228600">
                    <a:srgbClr val="000000"/>
                  </a:glow>
                </a:effectLst>
                <a:latin typeface="Arial" panose="020B0604020202020204" pitchFamily="34" charset="0"/>
                <a:cs typeface="Arial" panose="020B0604020202020204" pitchFamily="34" charset="0"/>
              </a:rPr>
              <a:t>يصلي إيليا لأجل المطر</a:t>
            </a:r>
            <a:endParaRPr lang="en-US" sz="5400" b="1" dirty="0">
              <a:solidFill>
                <a:srgbClr val="6BCBF4"/>
              </a:solidFill>
              <a:effectLst>
                <a:glow rad="228600">
                  <a:srgbClr val="000000"/>
                </a:glow>
              </a:effectLst>
              <a:latin typeface="Arial" panose="020B0604020202020204" pitchFamily="34" charset="0"/>
              <a:cs typeface="Arial" panose="020B0604020202020204" pitchFamily="34"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33714" y="4572416"/>
            <a:ext cx="8658766" cy="584776"/>
          </a:xfrm>
          <a:prstGeom prst="rect">
            <a:avLst/>
          </a:prstGeom>
          <a:noFill/>
        </p:spPr>
        <p:txBody>
          <a:bodyPr wrap="square">
            <a:spAutoFit/>
          </a:bodyPr>
          <a:lstStyle>
            <a:defPPr>
              <a:defRPr lang="en-US"/>
            </a:defPPr>
            <a:lvl1pPr algn="ctr" eaLnBrk="0" hangingPunct="0">
              <a:defRPr sz="5400" b="1">
                <a:solidFill>
                  <a:srgbClr val="6BCBF4"/>
                </a:solidFill>
                <a:effectLst>
                  <a:glow rad="228600">
                    <a:srgbClr val="000000"/>
                  </a:glow>
                </a:effectLst>
                <a:latin typeface="Arial" charset="0"/>
              </a:defRPr>
            </a:lvl1pPr>
          </a:lstStyle>
          <a:p>
            <a:pPr algn="l"/>
            <a:r>
              <a:rPr lang="ar-JO" sz="3200" dirty="0">
                <a:solidFill>
                  <a:schemeClr val="tx1"/>
                </a:solidFill>
                <a:latin typeface="Arial" panose="020B0604020202020204" pitchFamily="34" charset="0"/>
                <a:cs typeface="Arial" panose="020B0604020202020204" pitchFamily="34" charset="0"/>
              </a:rPr>
              <a:t>1 ملوك 18 : 41 - 46</a:t>
            </a:r>
            <a:endParaRPr lang="en-US" sz="3200" dirty="0">
              <a:solidFill>
                <a:schemeClr val="tx1"/>
              </a:solidFill>
              <a:latin typeface="Arial" panose="020B0604020202020204" pitchFamily="34" charset="0"/>
              <a:cs typeface="Arial" panose="020B0604020202020204" pitchFamily="34" charset="0"/>
            </a:endParaRPr>
          </a:p>
        </p:txBody>
      </p:sp>
      <p:grpSp>
        <p:nvGrpSpPr>
          <p:cNvPr id="14" name="Group 13"/>
          <p:cNvGrpSpPr/>
          <p:nvPr/>
        </p:nvGrpSpPr>
        <p:grpSpPr>
          <a:xfrm>
            <a:off x="251520" y="188640"/>
            <a:ext cx="3312880" cy="1335878"/>
            <a:chOff x="5508104" y="620690"/>
            <a:chExt cx="3312880" cy="1335878"/>
          </a:xfrm>
        </p:grpSpPr>
        <p:grpSp>
          <p:nvGrpSpPr>
            <p:cNvPr id="15" name="Group 14"/>
            <p:cNvGrpSpPr/>
            <p:nvPr/>
          </p:nvGrpSpPr>
          <p:grpSpPr>
            <a:xfrm>
              <a:off x="5508104" y="620690"/>
              <a:ext cx="2376264" cy="1245862"/>
              <a:chOff x="5508104" y="620690"/>
              <a:chExt cx="2376264" cy="1245862"/>
            </a:xfrm>
          </p:grpSpPr>
          <p:pic>
            <p:nvPicPr>
              <p:cNvPr id="17"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8" name="Rectangle 17"/>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6" name="TextBox 15"/>
            <p:cNvSpPr txBox="1"/>
            <p:nvPr/>
          </p:nvSpPr>
          <p:spPr>
            <a:xfrm>
              <a:off x="6660232" y="692696"/>
              <a:ext cx="2160752" cy="1263872"/>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8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983953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34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237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133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677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66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198995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3433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676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491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1383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19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1804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63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1141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222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10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Oval 6"/>
          <p:cNvSpPr/>
          <p:nvPr/>
        </p:nvSpPr>
        <p:spPr bwMode="auto">
          <a:xfrm>
            <a:off x="-36512" y="4941168"/>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0486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0614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529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726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6901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491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654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3404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0542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87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ar-JO" sz="3600" b="1" dirty="0">
                <a:solidFill>
                  <a:schemeClr val="bg1"/>
                </a:solidFill>
                <a:latin typeface="Arial" charset="0"/>
                <a:ea typeface="ＭＳ Ｐゴシック" charset="0"/>
              </a:rPr>
              <a:t>بداية حكم سليمان (موت داود)</a:t>
            </a:r>
            <a:br>
              <a:rPr lang="en-US" sz="3600" b="1" dirty="0">
                <a:solidFill>
                  <a:schemeClr val="bg1"/>
                </a:solidFill>
                <a:latin typeface="Arial" charset="0"/>
                <a:ea typeface="ＭＳ Ｐゴシック" charset="0"/>
              </a:rPr>
            </a:br>
            <a:r>
              <a:rPr lang="ar-JO" sz="3600" b="1" dirty="0">
                <a:solidFill>
                  <a:schemeClr val="bg1"/>
                </a:solidFill>
                <a:latin typeface="Arial" charset="0"/>
                <a:ea typeface="ＭＳ Ｐゴシック" charset="0"/>
              </a:rPr>
              <a:t>1 ملوك 1-2</a:t>
            </a:r>
            <a:endParaRPr lang="en-US" sz="3600" b="1" dirty="0">
              <a:solidFill>
                <a:schemeClr val="bg1"/>
              </a:solidFill>
              <a:latin typeface="Arial" charset="0"/>
              <a:ea typeface="ＭＳ Ｐゴシック" charset="0"/>
            </a:endParaRPr>
          </a:p>
        </p:txBody>
      </p:sp>
      <p:sp>
        <p:nvSpPr>
          <p:cNvPr id="335874" name="Rectangle 4"/>
          <p:cNvSpPr>
            <a:spLocks noGrp="1" noChangeArrowheads="1"/>
          </p:cNvSpPr>
          <p:nvPr>
            <p:ph type="body" sz="half" idx="2"/>
          </p:nvPr>
        </p:nvSpPr>
        <p:spPr>
          <a:xfrm>
            <a:off x="4495800" y="2133600"/>
            <a:ext cx="4267200" cy="4343400"/>
          </a:xfrm>
        </p:spPr>
        <p:txBody>
          <a:bodyPr/>
          <a:lstStyle/>
          <a:p>
            <a:pPr algn="r" eaLnBrk="1" hangingPunct="1">
              <a:lnSpc>
                <a:spcPct val="90000"/>
              </a:lnSpc>
              <a:buFontTx/>
              <a:buNone/>
            </a:pPr>
            <a:r>
              <a:rPr lang="ar-JO" sz="2800" b="1" dirty="0">
                <a:latin typeface="Arial" charset="0"/>
                <a:ea typeface="ＭＳ Ｐゴシック" charset="0"/>
              </a:rPr>
              <a:t>* الشونمية (1: 1-4)</a:t>
            </a:r>
            <a:endParaRPr lang="en-US" sz="2800" b="1" dirty="0">
              <a:latin typeface="Arial" charset="0"/>
              <a:ea typeface="ＭＳ Ｐゴシック" charset="0"/>
            </a:endParaRPr>
          </a:p>
          <a:p>
            <a:pPr algn="r" eaLnBrk="1" hangingPunct="1">
              <a:lnSpc>
                <a:spcPct val="90000"/>
              </a:lnSpc>
              <a:buNone/>
            </a:pPr>
            <a:r>
              <a:rPr lang="ar-JO" sz="2800" b="1" dirty="0">
                <a:latin typeface="Arial" charset="0"/>
                <a:ea typeface="ＭＳ Ｐゴシック" charset="0"/>
              </a:rPr>
              <a:t>* تمرد أدونيا (1: 5-31)</a:t>
            </a:r>
            <a:endParaRPr lang="en-US" sz="2800" b="1" dirty="0">
              <a:latin typeface="Arial" charset="0"/>
              <a:ea typeface="ＭＳ Ｐゴシック" charset="0"/>
            </a:endParaRPr>
          </a:p>
          <a:p>
            <a:pPr algn="r" eaLnBrk="1" hangingPunct="1">
              <a:lnSpc>
                <a:spcPct val="90000"/>
              </a:lnSpc>
              <a:buNone/>
            </a:pPr>
            <a:r>
              <a:rPr lang="ar-JO" sz="2800" b="1" dirty="0">
                <a:latin typeface="Arial" charset="0"/>
                <a:ea typeface="ＭＳ Ｐゴシック" charset="0"/>
              </a:rPr>
              <a:t>* تتويج سليمان (1: 32-53)</a:t>
            </a:r>
            <a:endParaRPr lang="en-US" sz="2800" b="1" dirty="0">
              <a:latin typeface="Arial" charset="0"/>
              <a:ea typeface="ＭＳ Ｐゴシック" charset="0"/>
            </a:endParaRP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p>
        </p:txBody>
      </p:sp>
    </p:spTree>
    <p:extLst>
      <p:ext uri="{BB962C8B-B14F-4D97-AF65-F5344CB8AC3E}">
        <p14:creationId xmlns:p14="http://schemas.microsoft.com/office/powerpoint/2010/main" val="39436748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3442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31107" name="Rectangle 7"/>
          <p:cNvSpPr>
            <a:spLocks noChangeArrowheads="1"/>
          </p:cNvSpPr>
          <p:nvPr/>
        </p:nvSpPr>
        <p:spPr bwMode="auto">
          <a:xfrm>
            <a:off x="304800" y="838200"/>
            <a:ext cx="3276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algn="ctr"/>
            <a:r>
              <a:rPr lang="ar-JO" b="1" dirty="0">
                <a:solidFill>
                  <a:schemeClr val="bg1"/>
                </a:solidFill>
                <a:effectLst>
                  <a:glow rad="228600">
                    <a:schemeClr val="tx1"/>
                  </a:glow>
                </a:effectLst>
                <a:latin typeface="Arial" charset="0"/>
                <a:cs typeface="Arial" charset="0"/>
              </a:rPr>
              <a:t>حلت قوة الرب على إيليا و ربط ردائه بحزامه</a:t>
            </a:r>
            <a:endParaRPr lang="en-US" b="1" dirty="0">
              <a:solidFill>
                <a:schemeClr val="bg1"/>
              </a:solidFill>
              <a:effectLst>
                <a:glow rad="228600">
                  <a:schemeClr val="tx1"/>
                </a:glow>
              </a:effectLst>
              <a:latin typeface="Arial" charset="0"/>
              <a:cs typeface="Arial" charset="0"/>
            </a:endParaRPr>
          </a:p>
        </p:txBody>
      </p:sp>
      <p:sp>
        <p:nvSpPr>
          <p:cNvPr id="431108" name="Rectangle 8"/>
          <p:cNvSpPr>
            <a:spLocks noChangeArrowheads="1"/>
          </p:cNvSpPr>
          <p:nvPr/>
        </p:nvSpPr>
        <p:spPr bwMode="auto">
          <a:xfrm>
            <a:off x="5715000" y="4572000"/>
            <a:ext cx="32766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algn="ctr"/>
            <a:r>
              <a:rPr lang="ar-JO" b="1" dirty="0">
                <a:solidFill>
                  <a:srgbClr val="FFFFFF"/>
                </a:solidFill>
                <a:effectLst>
                  <a:glow rad="228600">
                    <a:schemeClr val="tx1"/>
                  </a:glow>
                </a:effectLst>
                <a:latin typeface="Arial" charset="0"/>
                <a:cs typeface="Arial" charset="0"/>
              </a:rPr>
              <a:t>ركض أمام آخاب كل الطريق إلى يزرعيل     (18 : 46)</a:t>
            </a:r>
            <a:endParaRPr lang="en-US" b="1" dirty="0">
              <a:solidFill>
                <a:srgbClr val="FFFFFF"/>
              </a:solidFill>
              <a:effectLst>
                <a:glow rad="228600">
                  <a:schemeClr val="tx1"/>
                </a:glow>
              </a:effectLst>
              <a:latin typeface="Arial" charset="0"/>
              <a:cs typeface="Arial" charset="0"/>
            </a:endParaRPr>
          </a:p>
        </p:txBody>
      </p:sp>
      <p:sp>
        <p:nvSpPr>
          <p:cNvPr id="431109" name="Rectangle 9"/>
          <p:cNvSpPr>
            <a:spLocks noGrp="1" noChangeArrowheads="1"/>
          </p:cNvSpPr>
          <p:nvPr>
            <p:ph type="title" idx="4294967295"/>
          </p:nvPr>
        </p:nvSpPr>
        <p:spPr>
          <a:xfrm>
            <a:off x="1331913" y="5445125"/>
            <a:ext cx="2971800" cy="838200"/>
          </a:xfrm>
          <a:solidFill>
            <a:srgbClr val="FFFF66"/>
          </a:solidFill>
        </p:spPr>
        <p:txBody>
          <a:bodyPr/>
          <a:lstStyle/>
          <a:p>
            <a:pPr eaLnBrk="1" hangingPunct="1"/>
            <a:r>
              <a:rPr lang="ar-JO" sz="3600" b="1" dirty="0">
                <a:latin typeface="Arial" charset="0"/>
                <a:ea typeface="ＭＳ Ｐゴシック" charset="0"/>
              </a:rPr>
              <a:t>إيليا يركض</a:t>
            </a:r>
            <a:endParaRPr lang="en-US" sz="3600" b="1" dirty="0">
              <a:latin typeface="Arial" charset="0"/>
              <a:ea typeface="ＭＳ Ｐゴシック"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357167"/>
            <a:ext cx="4501008" cy="3808636"/>
          </a:xfrm>
          <a:prstGeom prst="rect">
            <a:avLst/>
          </a:prstGeom>
          <a:solidFill>
            <a:schemeClr val="bg1"/>
          </a:solidFill>
        </p:spPr>
        <p:txBody>
          <a:bodyPr wrap="square" lIns="91341" tIns="45671" rIns="91341" bIns="45671" rtlCol="0">
            <a:spAutoFit/>
          </a:bodyPr>
          <a:lstStyle/>
          <a:p>
            <a:pPr>
              <a:lnSpc>
                <a:spcPct val="70000"/>
              </a:lnSpc>
            </a:pPr>
            <a:r>
              <a:rPr lang="ar-JO" altLang="zh-CN" sz="11500" spc="-250" dirty="0">
                <a:solidFill>
                  <a:srgbClr val="002060"/>
                </a:solidFill>
                <a:latin typeface="Avenir Black"/>
                <a:cs typeface="Avenir Black"/>
              </a:rPr>
              <a:t>صور    كتابية    مجانية</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921556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lord appears to Elijah"/>
          <p:cNvPicPr>
            <a:picLocks noChangeAspect="1" noChangeArrowheads="1"/>
          </p:cNvPicPr>
          <p:nvPr/>
        </p:nvPicPr>
        <p:blipFill>
          <a:blip r:embed="rId2" cstate="screen">
            <a:extLst>
              <a:ext uri="{28A0092B-C50C-407E-A947-70E740481C1C}">
                <a14:useLocalDpi xmlns:a14="http://schemas.microsoft.com/office/drawing/2010/main"/>
              </a:ext>
            </a:extLst>
          </a:blip>
          <a:srcRect l="16364" b="3096"/>
          <a:stretch>
            <a:fillRect/>
          </a:stretch>
        </p:blipFill>
        <p:spPr bwMode="auto">
          <a:xfrm>
            <a:off x="0" y="0"/>
            <a:ext cx="70104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7239000" y="4419600"/>
            <a:ext cx="1828800" cy="150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pPr algn="ctr"/>
            <a:r>
              <a:rPr lang="ar-JO" b="1" dirty="0">
                <a:latin typeface="Arial" charset="0"/>
                <a:cs typeface="Arial" charset="0"/>
              </a:rPr>
              <a:t>يظهر الرب لإيليا </a:t>
            </a:r>
          </a:p>
          <a:p>
            <a:pPr algn="ctr"/>
            <a:r>
              <a:rPr lang="en-US" sz="2400" b="1" dirty="0">
                <a:latin typeface="Arial" charset="0"/>
                <a:cs typeface="Arial" charset="0"/>
              </a:rPr>
              <a:t>(</a:t>
            </a:r>
            <a:r>
              <a:rPr lang="ar-JO" sz="2400" b="1" dirty="0">
                <a:latin typeface="Arial" charset="0"/>
                <a:cs typeface="Arial" charset="0"/>
              </a:rPr>
              <a:t>19 : 9 - 18</a:t>
            </a:r>
            <a:r>
              <a:rPr lang="en-US" sz="2400" b="1" dirty="0">
                <a:latin typeface="Arial" charset="0"/>
                <a:cs typeface="Arial" charset="0"/>
              </a:rPr>
              <a:t>)</a:t>
            </a:r>
          </a:p>
        </p:txBody>
      </p:sp>
      <p:sp>
        <p:nvSpPr>
          <p:cNvPr id="432131" name="Rectangle 6"/>
          <p:cNvSpPr>
            <a:spLocks noGrp="1" noChangeArrowheads="1"/>
          </p:cNvSpPr>
          <p:nvPr>
            <p:ph type="title" idx="4294967295"/>
          </p:nvPr>
        </p:nvSpPr>
        <p:spPr>
          <a:xfrm>
            <a:off x="7086600" y="304800"/>
            <a:ext cx="2057400" cy="2667000"/>
          </a:xfrm>
        </p:spPr>
        <p:txBody>
          <a:bodyPr/>
          <a:lstStyle/>
          <a:p>
            <a:pPr eaLnBrk="1" hangingPunct="1"/>
            <a:r>
              <a:rPr lang="ar-JO" b="1" dirty="0">
                <a:latin typeface="Arial" charset="0"/>
                <a:ea typeface="ＭＳ Ｐゴシック" charset="0"/>
              </a:rPr>
              <a:t>إيليا      في      سيناء</a:t>
            </a:r>
            <a:endParaRPr lang="en-US" b="1" dirty="0">
              <a:latin typeface="Arial" charset="0"/>
              <a:ea typeface="ＭＳ Ｐゴシック"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480892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04_Elijah_Anoints_Elisha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80528" y="4221088"/>
            <a:ext cx="9144000" cy="769441"/>
          </a:xfrm>
          <a:prstGeom prst="rect">
            <a:avLst/>
          </a:prstGeom>
          <a:noFill/>
        </p:spPr>
        <p:txBody>
          <a:bodyPr wrap="square">
            <a:spAutoFit/>
          </a:bodyPr>
          <a:lstStyle/>
          <a:p>
            <a:pPr eaLnBrk="0" hangingPunct="0">
              <a:defRPr/>
            </a:pPr>
            <a:r>
              <a:rPr lang="ar-JO" sz="44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rPr>
              <a:t>إيليا يمسح أليشع خلفاً له</a:t>
            </a:r>
            <a:endParaRPr lang="en-US" sz="44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067944" y="5013176"/>
            <a:ext cx="5112568" cy="584776"/>
          </a:xfrm>
          <a:prstGeom prst="rect">
            <a:avLst/>
          </a:prstGeom>
          <a:noFill/>
        </p:spPr>
        <p:txBody>
          <a:bodyPr wrap="square">
            <a:spAutoFit/>
          </a:bodyPr>
          <a:lstStyle/>
          <a:p>
            <a:pPr algn="r" eaLnBrk="0" hangingPunct="0">
              <a:defRPr/>
            </a:pPr>
            <a:r>
              <a:rPr lang="ar-JO" sz="3200" b="1" dirty="0">
                <a:solidFill>
                  <a:srgbClr val="FFFFFF"/>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rPr>
              <a:t>1 ملوك 19 : 15 - 21</a:t>
            </a:r>
            <a:endParaRPr lang="en-US" sz="3200" b="1" dirty="0">
              <a:solidFill>
                <a:srgbClr val="FFFFFF"/>
              </a:solidFill>
              <a:effectLst>
                <a:glow rad="228600">
                  <a:srgbClr val="000000">
                    <a:alpha val="75000"/>
                  </a:srgbClr>
                </a:glow>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nvGrpSpPr>
          <p:cNvPr id="9" name="Group 8"/>
          <p:cNvGrpSpPr/>
          <p:nvPr/>
        </p:nvGrpSpPr>
        <p:grpSpPr>
          <a:xfrm>
            <a:off x="251520" y="188640"/>
            <a:ext cx="3312880" cy="1335878"/>
            <a:chOff x="5508104" y="620690"/>
            <a:chExt cx="3312880" cy="1335878"/>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1" name="TextBox 10"/>
            <p:cNvSpPr txBox="1"/>
            <p:nvPr/>
          </p:nvSpPr>
          <p:spPr>
            <a:xfrm>
              <a:off x="6660232" y="692696"/>
              <a:ext cx="2160752" cy="1263872"/>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ar-JO" altLang="zh-CN"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8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53227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26915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10" descr="bbs038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855788"/>
            <a:ext cx="8001000" cy="5167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7"/>
          <p:cNvSpPr>
            <a:spLocks noChangeArrowheads="1"/>
          </p:cNvSpPr>
          <p:nvPr/>
        </p:nvSpPr>
        <p:spPr bwMode="auto">
          <a:xfrm>
            <a:off x="533400" y="609600"/>
            <a:ext cx="8001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4000" dirty="0">
                <a:solidFill>
                  <a:schemeClr val="bg1"/>
                </a:solidFill>
                <a:latin typeface="Arial" charset="0"/>
                <a:cs typeface="Arial" charset="0"/>
              </a:rPr>
              <a:t>إيليا و آخاب</a:t>
            </a:r>
            <a:endParaRPr lang="en-US" sz="3200" dirty="0">
              <a:solidFill>
                <a:schemeClr val="bg1"/>
              </a:solidFill>
              <a:latin typeface="Arial" charset="0"/>
              <a:cs typeface="Arial" charset="0"/>
            </a:endParaRPr>
          </a:p>
          <a:p>
            <a:pPr algn="ctr">
              <a:spcBef>
                <a:spcPct val="0"/>
              </a:spcBef>
            </a:pPr>
            <a:r>
              <a:rPr lang="ar-JO" sz="3200" dirty="0">
                <a:solidFill>
                  <a:schemeClr val="bg1"/>
                </a:solidFill>
                <a:latin typeface="Arial" charset="0"/>
                <a:cs typeface="Arial" charset="0"/>
              </a:rPr>
              <a:t>1 ملوك 16 : 29 – 22 : 40</a:t>
            </a:r>
            <a:endParaRPr lang="en-US" sz="3200" dirty="0">
              <a:solidFill>
                <a:schemeClr val="bg1"/>
              </a:solidFill>
              <a:latin typeface="Arial" charset="0"/>
              <a:cs typeface="Arial" charset="0"/>
            </a:endParaRPr>
          </a:p>
        </p:txBody>
      </p:sp>
      <p:sp>
        <p:nvSpPr>
          <p:cNvPr id="434179" name="Rectangle 11"/>
          <p:cNvSpPr>
            <a:spLocks noGrp="1" noChangeArrowheads="1"/>
          </p:cNvSpPr>
          <p:nvPr>
            <p:ph type="title" idx="4294967295"/>
          </p:nvPr>
        </p:nvSpPr>
        <p:spPr>
          <a:xfrm>
            <a:off x="827088" y="5105400"/>
            <a:ext cx="7345362" cy="685800"/>
          </a:xfrm>
          <a:solidFill>
            <a:schemeClr val="bg1"/>
          </a:solidFill>
        </p:spPr>
        <p:txBody>
          <a:bodyPr/>
          <a:lstStyle/>
          <a:p>
            <a:pPr eaLnBrk="1" hangingPunct="1">
              <a:spcBef>
                <a:spcPct val="20000"/>
              </a:spcBef>
            </a:pPr>
            <a:r>
              <a:rPr lang="ar-JO" sz="2800" b="1" dirty="0">
                <a:latin typeface="Arial" charset="0"/>
                <a:ea typeface="ＭＳ Ｐゴシック" charset="0"/>
              </a:rPr>
              <a:t>الحرب الإسرائيلية – السورية (20 : 1 – 22 : 53 )</a:t>
            </a:r>
            <a:endParaRPr lang="en-US" sz="2800" b="1" dirty="0">
              <a:latin typeface="Arial" charset="0"/>
              <a:ea typeface="ＭＳ Ｐゴシック"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82476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245175" y="908720"/>
            <a:ext cx="2579301" cy="5005598"/>
          </a:xfrm>
        </p:spPr>
        <p:txBody>
          <a:bodyPr/>
          <a:lstStyle/>
          <a:p>
            <a:pPr>
              <a:defRPr/>
            </a:pPr>
            <a:r>
              <a:rPr lang="ar-JO" b="1" dirty="0">
                <a:effectLst>
                  <a:glow rad="177800">
                    <a:schemeClr val="tx1"/>
                  </a:glow>
                </a:effectLst>
                <a:latin typeface="Arial" charset="0"/>
                <a:ea typeface="ＭＳ Ｐゴシック" charset="0"/>
              </a:rPr>
              <a:t>من       تكون      إيزابيل ؟</a:t>
            </a:r>
            <a:endParaRPr lang="en-US" b="1" dirty="0">
              <a:effectLst>
                <a:glow rad="177800">
                  <a:schemeClr val="tx1"/>
                </a:glow>
              </a:effectLst>
              <a:latin typeface="Arial"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24431160"/>
      </p:ext>
    </p:extLst>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104101"/>
            <a:ext cx="8810348" cy="6753899"/>
          </a:xfrm>
        </p:spPr>
        <p:txBody>
          <a:bodyPr/>
          <a:lstStyle/>
          <a:p>
            <a:pPr>
              <a:defRPr/>
            </a:pPr>
            <a:r>
              <a:rPr lang="ar-JO" sz="4000" b="1" dirty="0">
                <a:effectLst>
                  <a:glow rad="177800">
                    <a:schemeClr val="tx1"/>
                  </a:glow>
                </a:effectLst>
                <a:latin typeface="Arial" charset="0"/>
                <a:ea typeface="ＭＳ Ｐゴシック" charset="0"/>
              </a:rPr>
              <a:t>لكن عندي عليك قليل أنك تسيب المرأة إيزابيل التي تقول أنها نبية حتى تعلم و تغوي عبيدي أن يزنوا و يأكلوا ما ذبح للأوثان و أعطيتها زماناً لكي تتوب عن زناها و لم تتب </a:t>
            </a:r>
            <a:br>
              <a:rPr lang="ar-JO" sz="4000" b="1" dirty="0">
                <a:effectLst>
                  <a:glow rad="177800">
                    <a:schemeClr val="tx1"/>
                  </a:glow>
                </a:effectLst>
                <a:latin typeface="Arial" charset="0"/>
                <a:ea typeface="ＭＳ Ｐゴシック" charset="0"/>
              </a:rPr>
            </a:br>
            <a:r>
              <a:rPr lang="ar-JO" sz="4000" b="1" dirty="0">
                <a:effectLst>
                  <a:glow rad="177800">
                    <a:schemeClr val="tx1"/>
                  </a:glow>
                </a:effectLst>
                <a:latin typeface="Arial" charset="0"/>
                <a:ea typeface="ＭＳ Ｐゴシック" charset="0"/>
              </a:rPr>
              <a:t>(رؤ 2 : 20 – 21)</a:t>
            </a:r>
            <a:endParaRPr lang="en-US" sz="4000" b="1" dirty="0">
              <a:effectLst>
                <a:glow rad="177800">
                  <a:schemeClr val="tx1"/>
                </a:glo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7" descr="spa112"/>
          <p:cNvPicPr>
            <a:picLocks noChangeAspect="1" noChangeArrowheads="1"/>
          </p:cNvPicPr>
          <p:nvPr/>
        </p:nvPicPr>
        <p:blipFill>
          <a:blip r:embed="rId2" cstate="screen">
            <a:lum bright="12000" contrast="42000"/>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descr="hub345"/>
          <p:cNvPicPr>
            <a:picLocks noChangeAspect="1" noChangeArrowheads="1"/>
          </p:cNvPicPr>
          <p:nvPr/>
        </p:nvPicPr>
        <p:blipFill>
          <a:blip r:embed="rId3" cstate="screen">
            <a:lum bright="-12000" contrast="18000"/>
            <a:extLst>
              <a:ext uri="{28A0092B-C50C-407E-A947-70E740481C1C}">
                <a14:useLocalDpi xmlns:a14="http://schemas.microsoft.com/office/drawing/2010/main"/>
              </a:ext>
            </a:extLst>
          </a:blip>
          <a:srcRect/>
          <a:stretch>
            <a:fillRect/>
          </a:stretch>
        </p:blipFill>
        <p:spPr bwMode="auto">
          <a:xfrm>
            <a:off x="4572000" y="3429000"/>
            <a:ext cx="4572000" cy="377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7" name="Picture 3" descr="BOH177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429000"/>
            <a:ext cx="48006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830" name="Object 2"/>
          <p:cNvGraphicFramePr>
            <a:graphicFrameLocks noChangeAspect="1"/>
          </p:cNvGraphicFramePr>
          <p:nvPr/>
        </p:nvGraphicFramePr>
        <p:xfrm>
          <a:off x="-914400" y="0"/>
          <a:ext cx="5486400" cy="3446463"/>
        </p:xfrm>
        <a:graphic>
          <a:graphicData uri="http://schemas.openxmlformats.org/presentationml/2006/ole">
            <mc:AlternateContent xmlns:mc="http://schemas.openxmlformats.org/markup-compatibility/2006">
              <mc:Choice xmlns:v="urn:schemas-microsoft-com:vml" Requires="v">
                <p:oleObj name="Photo Editor Photo" r:id="rId5" imgW="6249272" imgH="3924848" progId="">
                  <p:embed/>
                </p:oleObj>
              </mc:Choice>
              <mc:Fallback>
                <p:oleObj name="Photo Editor Photo" r:id="rId5" imgW="6249272" imgH="3924848" progId="">
                  <p:embed/>
                  <p:pic>
                    <p:nvPicPr>
                      <p:cNvPr id="0" name="Picture 2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0"/>
                        <a:ext cx="5486400" cy="344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7253" name="Rectangle 8"/>
          <p:cNvSpPr>
            <a:spLocks noChangeArrowheads="1"/>
          </p:cNvSpPr>
          <p:nvPr/>
        </p:nvSpPr>
        <p:spPr bwMode="auto">
          <a:xfrm>
            <a:off x="2362200" y="3124200"/>
            <a:ext cx="4419600" cy="685800"/>
          </a:xfrm>
          <a:prstGeom prst="rect">
            <a:avLst/>
          </a:prstGeom>
          <a:solidFill>
            <a:schemeClr val="accent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437254" name="Rectangle 2"/>
          <p:cNvSpPr>
            <a:spLocks noGrp="1" noChangeArrowheads="1"/>
          </p:cNvSpPr>
          <p:nvPr>
            <p:ph type="title"/>
          </p:nvPr>
        </p:nvSpPr>
        <p:spPr>
          <a:xfrm>
            <a:off x="1187450" y="2924175"/>
            <a:ext cx="6121400" cy="936625"/>
          </a:xfrm>
          <a:solidFill>
            <a:schemeClr val="tx1"/>
          </a:solidFill>
        </p:spPr>
        <p:txBody>
          <a:bodyPr/>
          <a:lstStyle/>
          <a:p>
            <a:pPr eaLnBrk="1" hangingPunct="1"/>
            <a:r>
              <a:rPr lang="ar-JO" dirty="0">
                <a:solidFill>
                  <a:schemeClr val="bg1"/>
                </a:solidFill>
                <a:latin typeface="Arial" charset="0"/>
                <a:ea typeface="ＭＳ Ｐゴシック" charset="0"/>
              </a:rPr>
              <a:t>حقل نابوت</a:t>
            </a:r>
            <a:endParaRPr lang="en-US" dirty="0">
              <a:solidFill>
                <a:schemeClr val="bg1"/>
              </a:solidFill>
              <a:latin typeface="Arial" charset="0"/>
              <a:ea typeface="ＭＳ Ｐゴシック" charset="0"/>
            </a:endParaRPr>
          </a:p>
        </p:txBody>
      </p:sp>
      <p:sp>
        <p:nvSpPr>
          <p:cNvPr id="8" name="Rectangle 2"/>
          <p:cNvSpPr txBox="1">
            <a:spLocks noChangeArrowheads="1"/>
          </p:cNvSpPr>
          <p:nvPr/>
        </p:nvSpPr>
        <p:spPr bwMode="auto">
          <a:xfrm>
            <a:off x="-107950" y="-26988"/>
            <a:ext cx="2016125" cy="6477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ar-JO" sz="3600" b="1" dirty="0">
                <a:solidFill>
                  <a:schemeClr val="bg1"/>
                </a:solidFill>
                <a:latin typeface="Arial" charset="0"/>
                <a:cs typeface="Arial" charset="0"/>
              </a:rPr>
              <a:t>الشهوة</a:t>
            </a:r>
            <a:endParaRPr lang="en-US" sz="3600" b="1" dirty="0">
              <a:solidFill>
                <a:schemeClr val="bg1"/>
              </a:solidFill>
              <a:latin typeface="Arial" charset="0"/>
              <a:cs typeface="Arial" charset="0"/>
            </a:endParaRPr>
          </a:p>
        </p:txBody>
      </p:sp>
      <p:sp>
        <p:nvSpPr>
          <p:cNvPr id="9" name="Rectangle 2"/>
          <p:cNvSpPr txBox="1">
            <a:spLocks noChangeArrowheads="1"/>
          </p:cNvSpPr>
          <p:nvPr/>
        </p:nvSpPr>
        <p:spPr bwMode="auto">
          <a:xfrm>
            <a:off x="7115175" y="0"/>
            <a:ext cx="2016125"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ar-JO" sz="3600" b="1" dirty="0">
                <a:solidFill>
                  <a:schemeClr val="bg1"/>
                </a:solidFill>
                <a:latin typeface="Arial" charset="0"/>
                <a:cs typeface="Arial" charset="0"/>
              </a:rPr>
              <a:t>الطلب</a:t>
            </a:r>
            <a:endParaRPr lang="en-US" sz="3600" b="1" dirty="0">
              <a:solidFill>
                <a:schemeClr val="bg1"/>
              </a:solidFill>
              <a:latin typeface="Arial" charset="0"/>
              <a:cs typeface="Arial" charset="0"/>
            </a:endParaRPr>
          </a:p>
        </p:txBody>
      </p:sp>
      <p:sp>
        <p:nvSpPr>
          <p:cNvPr id="10" name="Rectangle 2"/>
          <p:cNvSpPr txBox="1">
            <a:spLocks noChangeArrowheads="1"/>
          </p:cNvSpPr>
          <p:nvPr/>
        </p:nvSpPr>
        <p:spPr bwMode="auto">
          <a:xfrm>
            <a:off x="827088" y="5445125"/>
            <a:ext cx="2592387"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ar-JO" sz="3600" b="1" dirty="0">
                <a:solidFill>
                  <a:schemeClr val="bg1"/>
                </a:solidFill>
                <a:latin typeface="Arial" charset="0"/>
                <a:cs typeface="Arial" charset="0"/>
              </a:rPr>
              <a:t>الخطة</a:t>
            </a:r>
            <a:endParaRPr lang="en-US" sz="3600" b="1" dirty="0">
              <a:solidFill>
                <a:schemeClr val="bg1"/>
              </a:solidFill>
              <a:latin typeface="Arial" charset="0"/>
              <a:cs typeface="Arial" charset="0"/>
            </a:endParaRPr>
          </a:p>
        </p:txBody>
      </p:sp>
      <p:sp>
        <p:nvSpPr>
          <p:cNvPr id="11" name="Rectangle 2"/>
          <p:cNvSpPr txBox="1">
            <a:spLocks noChangeArrowheads="1"/>
          </p:cNvSpPr>
          <p:nvPr/>
        </p:nvSpPr>
        <p:spPr bwMode="auto">
          <a:xfrm>
            <a:off x="5292725" y="5445125"/>
            <a:ext cx="2592388"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ar-JO" sz="3600" b="1" dirty="0">
                <a:solidFill>
                  <a:schemeClr val="bg1"/>
                </a:solidFill>
                <a:latin typeface="Arial" charset="0"/>
                <a:cs typeface="Arial" charset="0"/>
              </a:rPr>
              <a:t>الدينونة</a:t>
            </a:r>
            <a:endParaRPr lang="en-US" sz="3600" b="1" dirty="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dissolve">
                                      <p:cBhvr>
                                        <p:cTn id="7" dur="500"/>
                                        <p:tgtEl>
                                          <p:spTgt spid="778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77831"/>
                                        </p:tgtEl>
                                        <p:attrNameLst>
                                          <p:attrName>style.visibility</p:attrName>
                                        </p:attrNameLst>
                                      </p:cBhvr>
                                      <p:to>
                                        <p:strVal val="visible"/>
                                      </p:to>
                                    </p:set>
                                    <p:animEffect transition="in" filter="dissolve">
                                      <p:cBhvr>
                                        <p:cTn id="14" dur="500"/>
                                        <p:tgtEl>
                                          <p:spTgt spid="7783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7827"/>
                                        </p:tgtEl>
                                        <p:attrNameLst>
                                          <p:attrName>style.visibility</p:attrName>
                                        </p:attrNameLst>
                                      </p:cBhvr>
                                      <p:to>
                                        <p:strVal val="visible"/>
                                      </p:to>
                                    </p:set>
                                    <p:animEffect transition="in" filter="dissolve">
                                      <p:cBhvr>
                                        <p:cTn id="21" dur="500"/>
                                        <p:tgtEl>
                                          <p:spTgt spid="7782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7828"/>
                                        </p:tgtEl>
                                        <p:attrNameLst>
                                          <p:attrName>style.visibility</p:attrName>
                                        </p:attrNameLst>
                                      </p:cBhvr>
                                      <p:to>
                                        <p:strVal val="visible"/>
                                      </p:to>
                                    </p:set>
                                    <p:animEffect transition="in" filter="dissolve">
                                      <p:cBhvr>
                                        <p:cTn id="28" dur="500"/>
                                        <p:tgtEl>
                                          <p:spTgt spid="778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498492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BOH177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3250" y="1752600"/>
            <a:ext cx="4730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5" descr="olt3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2600"/>
            <a:ext cx="459422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5" name="Line 7"/>
          <p:cNvSpPr>
            <a:spLocks noChangeShapeType="1"/>
          </p:cNvSpPr>
          <p:nvPr/>
        </p:nvSpPr>
        <p:spPr bwMode="auto">
          <a:xfrm>
            <a:off x="4572000" y="1752600"/>
            <a:ext cx="0" cy="5105400"/>
          </a:xfrm>
          <a:prstGeom prst="line">
            <a:avLst/>
          </a:prstGeom>
          <a:noFill/>
          <a:ln w="7620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38276" name="Rectangle 2"/>
          <p:cNvSpPr>
            <a:spLocks noGrp="1" noChangeArrowheads="1"/>
          </p:cNvSpPr>
          <p:nvPr>
            <p:ph type="title"/>
          </p:nvPr>
        </p:nvSpPr>
        <p:spPr>
          <a:xfrm>
            <a:off x="971550" y="4941888"/>
            <a:ext cx="7272338" cy="685800"/>
          </a:xfrm>
          <a:solidFill>
            <a:schemeClr val="bg1"/>
          </a:solidFill>
        </p:spPr>
        <p:txBody>
          <a:bodyPr/>
          <a:lstStyle/>
          <a:p>
            <a:pPr eaLnBrk="1" hangingPunct="1">
              <a:spcBef>
                <a:spcPct val="20000"/>
              </a:spcBef>
            </a:pPr>
            <a:r>
              <a:rPr lang="ar-JO" sz="2400" b="1" dirty="0">
                <a:latin typeface="Arial" charset="0"/>
                <a:ea typeface="ＭＳ Ｐゴシック" charset="0"/>
              </a:rPr>
              <a:t>قتل آخاب في راموت جلعاد (22 : 29 – 40)</a:t>
            </a:r>
            <a:endParaRPr lang="en-US" sz="2400" b="1" dirty="0">
              <a:latin typeface="Arial" charset="0"/>
              <a:ea typeface="ＭＳ Ｐゴシック" charset="0"/>
            </a:endParaRPr>
          </a:p>
        </p:txBody>
      </p:sp>
      <p:sp>
        <p:nvSpPr>
          <p:cNvPr id="438277" name="Rectangle 9"/>
          <p:cNvSpPr>
            <a:spLocks noChangeArrowheads="1"/>
          </p:cNvSpPr>
          <p:nvPr/>
        </p:nvSpPr>
        <p:spPr bwMode="auto">
          <a:xfrm>
            <a:off x="685800" y="0"/>
            <a:ext cx="8001000" cy="164305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4000" b="1" dirty="0">
                <a:solidFill>
                  <a:schemeClr val="bg1"/>
                </a:solidFill>
                <a:latin typeface="Arial" charset="0"/>
                <a:cs typeface="Arial" charset="0"/>
              </a:rPr>
              <a:t>إيليا و آخاب</a:t>
            </a:r>
          </a:p>
          <a:p>
            <a:pPr algn="ctr">
              <a:spcBef>
                <a:spcPct val="0"/>
              </a:spcBef>
            </a:pPr>
            <a:r>
              <a:rPr lang="ar-JO" b="1" dirty="0">
                <a:solidFill>
                  <a:schemeClr val="bg1"/>
                </a:solidFill>
                <a:latin typeface="Arial" charset="0"/>
                <a:cs typeface="Arial" charset="0"/>
              </a:rPr>
              <a:t>1 ملوك 16 : 29 – 22 : 40</a:t>
            </a:r>
            <a:r>
              <a:rPr lang="ar-JO" sz="4000" b="1" dirty="0">
                <a:solidFill>
                  <a:schemeClr val="bg1"/>
                </a:solidFill>
                <a:latin typeface="Arial" charset="0"/>
                <a:cs typeface="Arial" charset="0"/>
              </a:rPr>
              <a:t> </a:t>
            </a:r>
            <a:br>
              <a:rPr lang="en-US" sz="4000" b="1" dirty="0">
                <a:solidFill>
                  <a:schemeClr val="bg1"/>
                </a:solidFill>
                <a:latin typeface="Arial" charset="0"/>
                <a:cs typeface="Arial" charset="0"/>
              </a:rPr>
            </a:br>
            <a:endParaRPr lang="en-US" b="1" dirty="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500" fill="hold"/>
                                        <p:tgtEl>
                                          <p:spTgt spid="70662"/>
                                        </p:tgtEl>
                                        <p:attrNameLst>
                                          <p:attrName>ppt_x</p:attrName>
                                        </p:attrNameLst>
                                      </p:cBhvr>
                                      <p:tavLst>
                                        <p:tav tm="0">
                                          <p:val>
                                            <p:strVal val="1+#ppt_w/2"/>
                                          </p:val>
                                        </p:tav>
                                        <p:tav tm="100000">
                                          <p:val>
                                            <p:strVal val="#ppt_x"/>
                                          </p:val>
                                        </p:tav>
                                      </p:tavLst>
                                    </p:anim>
                                    <p:anim calcmode="lin" valueType="num">
                                      <p:cBhvr additive="base">
                                        <p:cTn id="14" dur="500" fill="hold"/>
                                        <p:tgtEl>
                                          <p:spTgt spid="70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Lake.jpg                                                       00002E67 Hard Disk                      B71BABE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Rectangle 2"/>
          <p:cNvSpPr>
            <a:spLocks noGrp="1" noChangeArrowheads="1"/>
          </p:cNvSpPr>
          <p:nvPr>
            <p:ph type="title"/>
          </p:nvPr>
        </p:nvSpPr>
        <p:spPr>
          <a:xfrm>
            <a:off x="0" y="1484784"/>
            <a:ext cx="9144000" cy="6096000"/>
          </a:xfrm>
        </p:spPr>
        <p:txBody>
          <a:bodyPr/>
          <a:lstStyle/>
          <a:p>
            <a:pPr eaLnBrk="1" hangingPunct="1">
              <a:defRPr/>
            </a:pPr>
            <a:r>
              <a:rPr lang="en-US" altLang="en-US" sz="5400" b="1" i="1" dirty="0">
                <a:solidFill>
                  <a:schemeClr val="bg1"/>
                </a:solidFill>
                <a:effectLst>
                  <a:glow rad="101600">
                    <a:schemeClr val="tx1">
                      <a:alpha val="75000"/>
                    </a:schemeClr>
                  </a:glow>
                </a:effectLst>
              </a:rPr>
              <a:t>—</a:t>
            </a:r>
            <a:r>
              <a:rPr lang="ar-JO" altLang="en-US" sz="5400" b="1" i="1" dirty="0">
                <a:solidFill>
                  <a:schemeClr val="bg1"/>
                </a:solidFill>
                <a:effectLst>
                  <a:glow rad="101600">
                    <a:schemeClr val="tx1">
                      <a:alpha val="75000"/>
                    </a:schemeClr>
                  </a:glow>
                </a:effectLst>
              </a:rPr>
              <a:t>الفكرة الرئيسية في 1 ملوك 22</a:t>
            </a:r>
            <a:r>
              <a:rPr lang="en-US" altLang="en-US" sz="5400" b="1" i="1" dirty="0">
                <a:solidFill>
                  <a:schemeClr val="bg1"/>
                </a:solidFill>
                <a:effectLst>
                  <a:glow rad="101600">
                    <a:schemeClr val="tx1">
                      <a:alpha val="75000"/>
                    </a:schemeClr>
                  </a:glow>
                </a:effectLst>
              </a:rPr>
              <a:t>—</a:t>
            </a:r>
            <a:br>
              <a:rPr lang="en-US" altLang="en-US" sz="5400" b="1" dirty="0">
                <a:solidFill>
                  <a:schemeClr val="bg1"/>
                </a:solidFill>
                <a:effectLst>
                  <a:glow rad="101600">
                    <a:schemeClr val="tx1">
                      <a:alpha val="75000"/>
                    </a:schemeClr>
                  </a:glow>
                </a:effectLst>
              </a:rPr>
            </a:br>
            <a:r>
              <a:rPr lang="ar-JO" sz="4800" dirty="0"/>
              <a:t> أطلب الرب </a:t>
            </a:r>
            <a:r>
              <a:rPr lang="ar-JO" sz="4800" dirty="0">
                <a:solidFill>
                  <a:srgbClr val="FFFF00"/>
                </a:solidFill>
              </a:rPr>
              <a:t>بإخلاص</a:t>
            </a:r>
            <a:r>
              <a:rPr lang="ar-JO" sz="4800" dirty="0"/>
              <a:t> لأن تجاهل إرادة الله الواضحة له نتائج خطيرة</a:t>
            </a:r>
            <a:br>
              <a:rPr lang="en-US" sz="4800" dirty="0"/>
            </a:br>
            <a:endParaRPr lang="en-US" altLang="en-US" sz="4800" b="1" dirty="0">
              <a:solidFill>
                <a:srgbClr val="00CC00"/>
              </a:solidFill>
              <a:effectLst>
                <a:glow rad="101600">
                  <a:schemeClr val="tx1">
                    <a:alpha val="75000"/>
                  </a:schemeClr>
                </a:glow>
              </a:effectLst>
            </a:endParaRPr>
          </a:p>
        </p:txBody>
      </p:sp>
    </p:spTree>
    <p:extLst>
      <p:ext uri="{BB962C8B-B14F-4D97-AF65-F5344CB8AC3E}">
        <p14:creationId xmlns:p14="http://schemas.microsoft.com/office/powerpoint/2010/main" val="17728049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rPr>
              <a:t>الإنقسام</a:t>
            </a:r>
            <a:endParaRPr kumimoji="0" lang="en-US" sz="80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Black"/>
              <a:ea typeface="Arial Black"/>
              <a:cs typeface="Arial Black"/>
            </a:endParaRP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3413" name="Rectangle 12"/>
          <p:cNvSpPr>
            <a:spLocks noGrp="1" noChangeArrowheads="1"/>
          </p:cNvSpPr>
          <p:nvPr>
            <p:ph type="title" idx="4294967295"/>
          </p:nvPr>
        </p:nvSpPr>
        <p:spPr>
          <a:xfrm>
            <a:off x="1835150" y="152400"/>
            <a:ext cx="5029200" cy="8382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الكلمة المفتاحية</a:t>
            </a:r>
            <a:endParaRPr lang="en-US" b="1" dirty="0">
              <a:solidFill>
                <a:srgbClr val="FFFFFF"/>
              </a:solidFill>
              <a:latin typeface="Arial" charset="0"/>
              <a:ea typeface="ＭＳ Ｐゴシック" charset="0"/>
            </a:endParaRP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FFFFFF"/>
                  </a:solidFill>
                  <a:latin typeface="Helvetica Neue Black Condensed"/>
                  <a:ea typeface="ＭＳ Ｐゴシック" charset="0"/>
                  <a:cs typeface="Helvetica Neue Black Condensed"/>
                </a:rPr>
                <a:t>الإنقسام</a:t>
              </a:r>
              <a:endParaRPr lang="en-US" sz="4000" spc="-100" dirty="0">
                <a:solidFill>
                  <a:srgbClr val="FFFFFF"/>
                </a:solidFill>
                <a:latin typeface="Helvetica Neue Black Condensed"/>
                <a:ea typeface="ＭＳ Ｐゴシック" charset="0"/>
                <a:cs typeface="Helvetica Neue Black Condensed"/>
              </a:endParaRPr>
            </a:p>
          </p:txBody>
        </p:sp>
      </p:gr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000090"/>
                </a:solidFill>
                <a:latin typeface="Helvetica Neue Black Condensed"/>
                <a:ea typeface="ＭＳ Ｐゴシック" charset="0"/>
                <a:cs typeface="Helvetica Neue Black Condensed"/>
              </a:rPr>
              <a:t>الوحدة</a:t>
            </a:r>
            <a:endParaRPr lang="en-US" sz="4000" spc="-100" dirty="0">
              <a:solidFill>
                <a:srgbClr val="000090"/>
              </a:solidFill>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4267464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A04BC-DC8B-3E49-8EAD-C748AA7B5637}"/>
              </a:ext>
            </a:extLst>
          </p:cNvPr>
          <p:cNvGrpSpPr/>
          <p:nvPr/>
        </p:nvGrpSpPr>
        <p:grpSpPr>
          <a:xfrm>
            <a:off x="-23327" y="0"/>
            <a:ext cx="9144000" cy="6015789"/>
            <a:chOff x="-23327" y="0"/>
            <a:chExt cx="9144000" cy="6015789"/>
          </a:xfrm>
        </p:grpSpPr>
        <p:pic>
          <p:nvPicPr>
            <p:cNvPr id="7" name="Picture 6">
              <a:extLst>
                <a:ext uri="{FF2B5EF4-FFF2-40B4-BE49-F238E27FC236}">
                  <a16:creationId xmlns:a16="http://schemas.microsoft.com/office/drawing/2014/main" id="{4314438C-BC6B-7843-A639-897FD2A48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8" name="Rectangle 7">
              <a:extLst>
                <a:ext uri="{FF2B5EF4-FFF2-40B4-BE49-F238E27FC236}">
                  <a16:creationId xmlns:a16="http://schemas.microsoft.com/office/drawing/2014/main" id="{E09A7106-B02E-844F-8397-68B054EC403F}"/>
                </a:ext>
              </a:extLst>
            </p:cNvPr>
            <p:cNvSpPr/>
            <p:nvPr/>
          </p:nvSpPr>
          <p:spPr bwMode="auto">
            <a:xfrm>
              <a:off x="8028384" y="5373216"/>
              <a:ext cx="10081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فكرة 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وحدتنا قوية بقدر </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ثقتنا</a:t>
            </a: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بالمسيح كأساسنا.</a:t>
            </a: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ملوك</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523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الوثنية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تقود إلى الإنقسام</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ملوك 1 – 11, 971-931 ق.م)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EB24A6A4-4D0B-604B-9C5F-8A77D0F13230}"/>
              </a:ext>
            </a:extLst>
          </p:cNvPr>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الوثنية</a:t>
            </a: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9" name="Notched Right Arrow 18">
            <a:extLst>
              <a:ext uri="{FF2B5EF4-FFF2-40B4-BE49-F238E27FC236}">
                <a16:creationId xmlns:a16="http://schemas.microsoft.com/office/drawing/2014/main" id="{9FAE0A51-A953-3942-B605-57CB66888DDF}"/>
              </a:ext>
            </a:extLst>
          </p:cNvPr>
          <p:cNvSpPr/>
          <p:nvPr/>
        </p:nvSpPr>
        <p:spPr bwMode="auto">
          <a:xfrm>
            <a:off x="2584719"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Notched Right Arrow 19">
            <a:extLst>
              <a:ext uri="{FF2B5EF4-FFF2-40B4-BE49-F238E27FC236}">
                <a16:creationId xmlns:a16="http://schemas.microsoft.com/office/drawing/2014/main" id="{F2A87D62-E905-8848-88EC-2EBAC35B8378}"/>
              </a:ext>
            </a:extLst>
          </p:cNvPr>
          <p:cNvSpPr/>
          <p:nvPr/>
        </p:nvSpPr>
        <p:spPr bwMode="auto">
          <a:xfrm>
            <a:off x="5570515"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0CE5672-3BF5-5F40-8179-6E7185E5F9FD}"/>
              </a:ext>
            </a:extLst>
          </p:cNvPr>
          <p:cNvGrpSpPr/>
          <p:nvPr/>
        </p:nvGrpSpPr>
        <p:grpSpPr>
          <a:xfrm>
            <a:off x="6684618" y="2132856"/>
            <a:ext cx="2220925" cy="3240360"/>
            <a:chOff x="6684618" y="1700808"/>
            <a:chExt cx="2220925" cy="3240360"/>
          </a:xfrm>
        </p:grpSpPr>
        <p:grpSp>
          <p:nvGrpSpPr>
            <p:cNvPr id="22" name="Group 21">
              <a:extLst>
                <a:ext uri="{FF2B5EF4-FFF2-40B4-BE49-F238E27FC236}">
                  <a16:creationId xmlns:a16="http://schemas.microsoft.com/office/drawing/2014/main" id="{8F95A6E2-6E33-DC45-B556-BA98A5358D68}"/>
                </a:ext>
              </a:extLst>
            </p:cNvPr>
            <p:cNvGrpSpPr/>
            <p:nvPr/>
          </p:nvGrpSpPr>
          <p:grpSpPr>
            <a:xfrm>
              <a:off x="6804248" y="3356992"/>
              <a:ext cx="2101295" cy="1584176"/>
              <a:chOff x="6863193" y="3717032"/>
              <a:chExt cx="2101295" cy="1296144"/>
            </a:xfrm>
          </p:grpSpPr>
          <p:sp>
            <p:nvSpPr>
              <p:cNvPr id="27" name="Rectangle 2">
                <a:extLst>
                  <a:ext uri="{FF2B5EF4-FFF2-40B4-BE49-F238E27FC236}">
                    <a16:creationId xmlns:a16="http://schemas.microsoft.com/office/drawing/2014/main" id="{1C282AF6-8493-1A4B-8D6B-2DBC9CE21B7E}"/>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28" name="Picture 27">
                <a:extLst>
                  <a:ext uri="{FF2B5EF4-FFF2-40B4-BE49-F238E27FC236}">
                    <a16:creationId xmlns:a16="http://schemas.microsoft.com/office/drawing/2014/main" id="{DC5C1F7A-7E60-4F4F-8DC2-D726F93AB25A}"/>
                  </a:ext>
                </a:extLst>
              </p:cNvPr>
              <p:cNvPicPr>
                <a:picLocks noChangeAspect="1"/>
              </p:cNvPicPr>
              <p:nvPr/>
            </p:nvPicPr>
            <p:blipFill>
              <a:blip r:embed="rId3"/>
              <a:stretch>
                <a:fillRect/>
              </a:stretch>
            </p:blipFill>
            <p:spPr>
              <a:xfrm>
                <a:off x="6876256" y="3717032"/>
                <a:ext cx="2088232" cy="1031064"/>
              </a:xfrm>
              <a:prstGeom prst="rect">
                <a:avLst/>
              </a:prstGeom>
            </p:spPr>
          </p:pic>
        </p:grpSp>
        <p:grpSp>
          <p:nvGrpSpPr>
            <p:cNvPr id="23" name="Group 22">
              <a:extLst>
                <a:ext uri="{FF2B5EF4-FFF2-40B4-BE49-F238E27FC236}">
                  <a16:creationId xmlns:a16="http://schemas.microsoft.com/office/drawing/2014/main" id="{FE78726C-5B97-054C-8851-FFE5520478C8}"/>
                </a:ext>
              </a:extLst>
            </p:cNvPr>
            <p:cNvGrpSpPr/>
            <p:nvPr/>
          </p:nvGrpSpPr>
          <p:grpSpPr>
            <a:xfrm rot="10800000">
              <a:off x="6804247" y="1700808"/>
              <a:ext cx="2101295" cy="1512168"/>
              <a:chOff x="6863193" y="3717032"/>
              <a:chExt cx="2101295" cy="1296144"/>
            </a:xfrm>
          </p:grpSpPr>
          <p:sp>
            <p:nvSpPr>
              <p:cNvPr id="25" name="Rectangle 2">
                <a:extLst>
                  <a:ext uri="{FF2B5EF4-FFF2-40B4-BE49-F238E27FC236}">
                    <a16:creationId xmlns:a16="http://schemas.microsoft.com/office/drawing/2014/main" id="{0BCD0D77-F084-AA4D-A632-06B9018FD003}"/>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26" name="Picture 25">
                <a:extLst>
                  <a:ext uri="{FF2B5EF4-FFF2-40B4-BE49-F238E27FC236}">
                    <a16:creationId xmlns:a16="http://schemas.microsoft.com/office/drawing/2014/main" id="{027884CD-8320-FF4D-A1EE-2A87F8623E51}"/>
                  </a:ext>
                </a:extLst>
              </p:cNvPr>
              <p:cNvPicPr>
                <a:picLocks noChangeAspect="1"/>
              </p:cNvPicPr>
              <p:nvPr/>
            </p:nvPicPr>
            <p:blipFill>
              <a:blip r:embed="rId3"/>
              <a:stretch>
                <a:fillRect/>
              </a:stretch>
            </p:blipFill>
            <p:spPr>
              <a:xfrm>
                <a:off x="6876256" y="3717032"/>
                <a:ext cx="2088232" cy="1031064"/>
              </a:xfrm>
              <a:prstGeom prst="rect">
                <a:avLst/>
              </a:prstGeom>
            </p:spPr>
          </p:pic>
        </p:grpSp>
        <p:sp>
          <p:nvSpPr>
            <p:cNvPr id="24" name="Rectangle 2">
              <a:extLst>
                <a:ext uri="{FF2B5EF4-FFF2-40B4-BE49-F238E27FC236}">
                  <a16:creationId xmlns:a16="http://schemas.microsoft.com/office/drawing/2014/main" id="{27E451A9-88E6-2C40-BBBA-11099C4D63C2}"/>
                </a:ext>
              </a:extLst>
            </p:cNvPr>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الإنقسام</a:t>
              </a:r>
              <a:endParaRPr kumimoji="0" lang="en-US"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4550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الوثنية</a:t>
            </a: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رفض    كلمة       الله</a:t>
            </a: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8" name="Group 7"/>
          <p:cNvGrpSpPr/>
          <p:nvPr/>
        </p:nvGrpSpPr>
        <p:grpSpPr>
          <a:xfrm>
            <a:off x="6684618" y="2132856"/>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الإنقسام</a:t>
              </a:r>
              <a:endParaRPr kumimoji="0" lang="en-US" sz="4000" b="0" i="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Rectangle 2"/>
          <p:cNvSpPr txBox="1">
            <a:spLocks noChangeArrowheads="1"/>
          </p:cNvSpPr>
          <p:nvPr/>
        </p:nvSpPr>
        <p:spPr bwMode="auto">
          <a:xfrm>
            <a:off x="0" y="49784"/>
            <a:ext cx="9144000" cy="20830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رفض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كلمة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الله يؤدي إلى الإنقسام</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12-22, 931-852 ق.م)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0034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ar-JO" sz="3600" b="1" dirty="0">
                <a:solidFill>
                  <a:schemeClr val="bg1"/>
                </a:solidFill>
                <a:latin typeface="Arial" charset="0"/>
                <a:ea typeface="ＭＳ Ｐゴシック" charset="0"/>
              </a:rPr>
              <a:t>بداية حكم سليمان (موت داود)</a:t>
            </a:r>
            <a:br>
              <a:rPr lang="en-US" sz="3600" b="1" dirty="0">
                <a:solidFill>
                  <a:schemeClr val="bg1"/>
                </a:solidFill>
                <a:latin typeface="Arial" charset="0"/>
                <a:ea typeface="ＭＳ Ｐゴシック" charset="0"/>
              </a:rPr>
            </a:br>
            <a:r>
              <a:rPr lang="ar-JO" sz="3600" b="1" dirty="0">
                <a:solidFill>
                  <a:schemeClr val="bg1"/>
                </a:solidFill>
                <a:latin typeface="Arial" charset="0"/>
                <a:ea typeface="ＭＳ Ｐゴシック" charset="0"/>
              </a:rPr>
              <a:t>1 ملوك 1-2</a:t>
            </a:r>
            <a:endParaRPr lang="en-US" sz="3600" b="1" dirty="0">
              <a:solidFill>
                <a:schemeClr val="bg1"/>
              </a:solidFill>
              <a:latin typeface="Arial" charset="0"/>
              <a:ea typeface="ＭＳ Ｐゴシック" charset="0"/>
            </a:endParaRPr>
          </a:p>
        </p:txBody>
      </p:sp>
      <p:sp>
        <p:nvSpPr>
          <p:cNvPr id="335874" name="Rectangle 4"/>
          <p:cNvSpPr>
            <a:spLocks noGrp="1" noChangeArrowheads="1"/>
          </p:cNvSpPr>
          <p:nvPr>
            <p:ph type="body" sz="half" idx="2"/>
          </p:nvPr>
        </p:nvSpPr>
        <p:spPr>
          <a:xfrm>
            <a:off x="4495800" y="2133600"/>
            <a:ext cx="4267200" cy="4343400"/>
          </a:xfrm>
        </p:spPr>
        <p:txBody>
          <a:bodyPr/>
          <a:lstStyle/>
          <a:p>
            <a:pPr algn="r" eaLnBrk="1" hangingPunct="1">
              <a:lnSpc>
                <a:spcPct val="90000"/>
              </a:lnSpc>
              <a:buFontTx/>
              <a:buNone/>
            </a:pPr>
            <a:r>
              <a:rPr lang="ar-JO" sz="2800" b="1" dirty="0">
                <a:latin typeface="Arial" charset="0"/>
                <a:ea typeface="ＭＳ Ｐゴシック" charset="0"/>
              </a:rPr>
              <a:t>* الشونمية (1: 1-4)</a:t>
            </a:r>
            <a:endParaRPr lang="en-US" sz="2800" b="1" dirty="0">
              <a:latin typeface="Arial" charset="0"/>
              <a:ea typeface="ＭＳ Ｐゴシック" charset="0"/>
            </a:endParaRPr>
          </a:p>
          <a:p>
            <a:pPr algn="r" eaLnBrk="1" hangingPunct="1">
              <a:lnSpc>
                <a:spcPct val="90000"/>
              </a:lnSpc>
              <a:buNone/>
            </a:pPr>
            <a:r>
              <a:rPr lang="ar-JO" sz="2800" b="1" dirty="0">
                <a:latin typeface="Arial" charset="0"/>
                <a:ea typeface="ＭＳ Ｐゴシック" charset="0"/>
              </a:rPr>
              <a:t>* تمرد أدونيا (1: 5-31)</a:t>
            </a:r>
            <a:endParaRPr lang="en-US" sz="2800" b="1" dirty="0">
              <a:latin typeface="Arial" charset="0"/>
              <a:ea typeface="ＭＳ Ｐゴシック" charset="0"/>
            </a:endParaRPr>
          </a:p>
          <a:p>
            <a:pPr algn="r" eaLnBrk="1" hangingPunct="1">
              <a:lnSpc>
                <a:spcPct val="90000"/>
              </a:lnSpc>
              <a:buNone/>
            </a:pPr>
            <a:r>
              <a:rPr lang="ar-JO" sz="2800" b="1" dirty="0">
                <a:latin typeface="Arial" charset="0"/>
                <a:ea typeface="ＭＳ Ｐゴシック" charset="0"/>
              </a:rPr>
              <a:t>* تتويج سليمان (1: 32-53)</a:t>
            </a:r>
            <a:endParaRPr lang="en-US" altLang="ja-JP" sz="2800" b="1" dirty="0">
              <a:latin typeface="Arial" charset="0"/>
              <a:ea typeface="ＭＳ Ｐゴシック" charset="0"/>
            </a:endParaRPr>
          </a:p>
          <a:p>
            <a:pPr algn="r" eaLnBrk="1" hangingPunct="1">
              <a:lnSpc>
                <a:spcPct val="90000"/>
              </a:lnSpc>
              <a:buNone/>
            </a:pPr>
            <a:r>
              <a:rPr lang="ar-JO" altLang="ja-JP" sz="2800" b="1" dirty="0">
                <a:latin typeface="Arial" charset="0"/>
                <a:ea typeface="ＭＳ Ｐゴシック" charset="0"/>
              </a:rPr>
              <a:t>* تعليمات داود لسليمان (2: 1-9)</a:t>
            </a:r>
            <a:endParaRPr lang="en-US" altLang="ja-JP" sz="2800" b="1" dirty="0">
              <a:latin typeface="Arial" charset="0"/>
              <a:ea typeface="ＭＳ Ｐゴシック" charset="0"/>
            </a:endParaRPr>
          </a:p>
          <a:p>
            <a:pPr algn="r" eaLnBrk="1" hangingPunct="1">
              <a:lnSpc>
                <a:spcPct val="90000"/>
              </a:lnSpc>
              <a:buNone/>
            </a:pPr>
            <a:r>
              <a:rPr lang="ar-JO" sz="2800" b="1" dirty="0">
                <a:latin typeface="Arial" charset="0"/>
                <a:ea typeface="ＭＳ Ｐゴシック" charset="0"/>
              </a:rPr>
              <a:t>* موت داود (2: 10-11)</a:t>
            </a:r>
            <a:endParaRPr lang="en-US" sz="2800" b="1" dirty="0">
              <a:latin typeface="Arial" charset="0"/>
              <a:ea typeface="ＭＳ Ｐゴシック" charset="0"/>
            </a:endParaRP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Put God First</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5046756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634990"/>
          </a:xfrm>
          <a:prstGeom prst="rect">
            <a:avLst/>
          </a:prstGeom>
        </p:spPr>
      </p:pic>
    </p:spTree>
    <p:extLst>
      <p:ext uri="{BB962C8B-B14F-4D97-AF65-F5344CB8AC3E}">
        <p14:creationId xmlns:p14="http://schemas.microsoft.com/office/powerpoint/2010/main" val="37676542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5656" y="-891480"/>
            <a:ext cx="9070975" cy="1143000"/>
          </a:xfrm>
        </p:spPr>
        <p:txBody>
          <a:bodyPr/>
          <a:lstStyle/>
          <a:p>
            <a:pPr algn="r"/>
            <a:r>
              <a:rPr lang="en-US" dirty="0">
                <a:solidFill>
                  <a:schemeClr val="tx1"/>
                </a:solidFill>
              </a:rPr>
              <a:t>YouVersion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Tree>
    <p:extLst>
      <p:ext uri="{BB962C8B-B14F-4D97-AF65-F5344CB8AC3E}">
        <p14:creationId xmlns:p14="http://schemas.microsoft.com/office/powerpoint/2010/main" val="395057376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idx="4294967295"/>
          </p:nvPr>
        </p:nvSpPr>
        <p:spPr/>
        <p:txBody>
          <a:bodyPr/>
          <a:lstStyle/>
          <a:p>
            <a:r>
              <a:rPr lang="en-US">
                <a:solidFill>
                  <a:schemeClr val="tx1"/>
                </a:solidFill>
                <a:latin typeface="Arial" charset="0"/>
              </a:rPr>
              <a:t>Black</a:t>
            </a:r>
          </a:p>
        </p:txBody>
      </p:sp>
    </p:spTree>
    <p:extLst>
      <p:ext uri="{BB962C8B-B14F-4D97-AF65-F5344CB8AC3E}">
        <p14:creationId xmlns:p14="http://schemas.microsoft.com/office/powerpoint/2010/main" val="31307354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9489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Oval 6"/>
          <p:cNvSpPr/>
          <p:nvPr/>
        </p:nvSpPr>
        <p:spPr bwMode="auto">
          <a:xfrm>
            <a:off x="1500166" y="5214950"/>
            <a:ext cx="1500198" cy="735747"/>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F9A5DB-9BA4-664F-BBDB-DC501B41877B}"/>
              </a:ext>
            </a:extLst>
          </p:cNvPr>
          <p:cNvGrpSpPr/>
          <p:nvPr/>
        </p:nvGrpSpPr>
        <p:grpSpPr>
          <a:xfrm>
            <a:off x="0" y="12700"/>
            <a:ext cx="9144000" cy="6819254"/>
            <a:chOff x="0" y="12700"/>
            <a:chExt cx="9144000" cy="6819254"/>
          </a:xfrm>
        </p:grpSpPr>
        <p:pic>
          <p:nvPicPr>
            <p:cNvPr id="3" name="Picture 2"/>
            <p:cNvPicPr>
              <a:picLocks noChangeAspect="1"/>
            </p:cNvPicPr>
            <p:nvPr/>
          </p:nvPicPr>
          <p:blipFill>
            <a:blip r:embed="rId3"/>
            <a:stretch>
              <a:fillRect/>
            </a:stretch>
          </p:blipFill>
          <p:spPr>
            <a:xfrm>
              <a:off x="0" y="12700"/>
              <a:ext cx="9144000" cy="6819254"/>
            </a:xfrm>
            <a:prstGeom prst="rect">
              <a:avLst/>
            </a:prstGeom>
          </p:spPr>
        </p:pic>
        <p:sp>
          <p:nvSpPr>
            <p:cNvPr id="2" name="Rectangle 1">
              <a:extLst>
                <a:ext uri="{FF2B5EF4-FFF2-40B4-BE49-F238E27FC236}">
                  <a16:creationId xmlns:a16="http://schemas.microsoft.com/office/drawing/2014/main" id="{5BB467FA-975E-1E4F-B2E9-8F5DD0A0967A}"/>
                </a:ext>
              </a:extLst>
            </p:cNvPr>
            <p:cNvSpPr/>
            <p:nvPr/>
          </p:nvSpPr>
          <p:spPr bwMode="auto">
            <a:xfrm>
              <a:off x="365357" y="2876270"/>
              <a:ext cx="2088232" cy="396480"/>
            </a:xfrm>
            <a:prstGeom prst="rect">
              <a:avLst/>
            </a:prstGeom>
            <a:solidFill>
              <a:srgbClr val="D6A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0" name="Rectangle 9">
              <a:extLst>
                <a:ext uri="{FF2B5EF4-FFF2-40B4-BE49-F238E27FC236}">
                  <a16:creationId xmlns:a16="http://schemas.microsoft.com/office/drawing/2014/main" id="{19B54B7E-C487-B247-8F68-17F9BE9F7442}"/>
                </a:ext>
              </a:extLst>
            </p:cNvPr>
            <p:cNvSpPr/>
            <p:nvPr/>
          </p:nvSpPr>
          <p:spPr bwMode="auto">
            <a:xfrm>
              <a:off x="318223" y="5364946"/>
              <a:ext cx="2088232" cy="771374"/>
            </a:xfrm>
            <a:prstGeom prst="rect">
              <a:avLst/>
            </a:prstGeom>
            <a:solidFill>
              <a:srgbClr val="7978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BA199F12-89A8-454A-8C3C-096D4F601EA7}"/>
                </a:ext>
              </a:extLst>
            </p:cNvPr>
            <p:cNvSpPr/>
            <p:nvPr/>
          </p:nvSpPr>
          <p:spPr bwMode="auto">
            <a:xfrm>
              <a:off x="1845365" y="67082"/>
              <a:ext cx="2088232" cy="3964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DD0AE31E-94F9-E843-8327-07FE15E82281}"/>
                </a:ext>
              </a:extLst>
            </p:cNvPr>
            <p:cNvSpPr/>
            <p:nvPr/>
          </p:nvSpPr>
          <p:spPr bwMode="auto">
            <a:xfrm>
              <a:off x="5389844" y="152200"/>
              <a:ext cx="2088232" cy="3964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pic>
          <p:nvPicPr>
            <p:cNvPr id="15" name="Picture 14">
              <a:extLst>
                <a:ext uri="{FF2B5EF4-FFF2-40B4-BE49-F238E27FC236}">
                  <a16:creationId xmlns:a16="http://schemas.microsoft.com/office/drawing/2014/main" id="{E89049E6-3759-9141-B0D6-DF570735DBC0}"/>
                </a:ext>
              </a:extLst>
            </p:cNvPr>
            <p:cNvPicPr>
              <a:picLocks noChangeAspect="1"/>
            </p:cNvPicPr>
            <p:nvPr/>
          </p:nvPicPr>
          <p:blipFill rotWithShape="1">
            <a:blip r:embed="rId3"/>
            <a:srcRect l="49907" t="49975" r="13080" b="35242"/>
            <a:stretch/>
          </p:blipFill>
          <p:spPr>
            <a:xfrm>
              <a:off x="4569303" y="2842305"/>
              <a:ext cx="3384376" cy="1008112"/>
            </a:xfrm>
            <a:prstGeom prst="rect">
              <a:avLst/>
            </a:prstGeom>
          </p:spPr>
        </p:pic>
      </p:grpSp>
      <p:sp>
        <p:nvSpPr>
          <p:cNvPr id="265219" name="Title 2"/>
          <p:cNvSpPr>
            <a:spLocks noGrp="1"/>
          </p:cNvSpPr>
          <p:nvPr>
            <p:ph type="title" idx="4294967295"/>
          </p:nvPr>
        </p:nvSpPr>
        <p:spPr>
          <a:xfrm>
            <a:off x="3131840" y="4797152"/>
            <a:ext cx="5832648" cy="1340768"/>
          </a:xfrm>
        </p:spPr>
        <p:txBody>
          <a:bodyPr/>
          <a:lstStyle/>
          <a:p>
            <a:r>
              <a:rPr lang="ar-JO" sz="4000" dirty="0">
                <a:effectLst>
                  <a:glow rad="228600">
                    <a:schemeClr val="tx1"/>
                  </a:glow>
                </a:effectLst>
                <a:latin typeface="Arial" charset="0"/>
                <a:ea typeface="Osaka" charset="0"/>
                <a:cs typeface="Arial" charset="0"/>
              </a:rPr>
              <a:t>برج الألفية</a:t>
            </a:r>
            <a:br>
              <a:rPr lang="en-US" sz="4000" dirty="0">
                <a:effectLst>
                  <a:glow rad="228600">
                    <a:schemeClr val="tx1"/>
                  </a:glow>
                </a:effectLst>
                <a:latin typeface="Arial" charset="0"/>
                <a:ea typeface="Osaka" charset="0"/>
                <a:cs typeface="Arial" charset="0"/>
              </a:rPr>
            </a:br>
            <a:r>
              <a:rPr lang="ar-JO" sz="3200" dirty="0">
                <a:effectLst>
                  <a:glow rad="228600">
                    <a:schemeClr val="tx1"/>
                  </a:glow>
                </a:effectLst>
                <a:latin typeface="Arial" charset="0"/>
                <a:ea typeface="Osaka" charset="0"/>
                <a:cs typeface="Arial" charset="0"/>
              </a:rPr>
              <a:t>سان فرانسيسكو</a:t>
            </a:r>
            <a:endParaRPr lang="en-US" sz="4000" dirty="0">
              <a:effectLst>
                <a:glow rad="228600">
                  <a:schemeClr val="tx1"/>
                </a:glow>
              </a:effectLst>
              <a:latin typeface="Arial" charset="0"/>
              <a:ea typeface="Osaka" charset="0"/>
              <a:cs typeface="Arial" charset="0"/>
            </a:endParaRPr>
          </a:p>
        </p:txBody>
      </p:sp>
      <p:sp>
        <p:nvSpPr>
          <p:cNvPr id="5" name="Title 2">
            <a:extLst>
              <a:ext uri="{FF2B5EF4-FFF2-40B4-BE49-F238E27FC236}">
                <a16:creationId xmlns:a16="http://schemas.microsoft.com/office/drawing/2014/main" id="{4270EE2C-98C8-294B-B8C4-702271C789CE}"/>
              </a:ext>
            </a:extLst>
          </p:cNvPr>
          <p:cNvSpPr txBox="1">
            <a:spLocks/>
          </p:cNvSpPr>
          <p:nvPr/>
        </p:nvSpPr>
        <p:spPr bwMode="auto">
          <a:xfrm>
            <a:off x="179512" y="2338249"/>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Osaka" charset="0"/>
                <a:cs typeface="Arial" charset="0"/>
              </a:rPr>
              <a:t>تربة ضعيفة</a:t>
            </a:r>
            <a:endPar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
        <p:nvSpPr>
          <p:cNvPr id="6" name="Title 2">
            <a:extLst>
              <a:ext uri="{FF2B5EF4-FFF2-40B4-BE49-F238E27FC236}">
                <a16:creationId xmlns:a16="http://schemas.microsoft.com/office/drawing/2014/main" id="{5462DDE6-B05E-2A4B-B977-98FC0FCBE07B}"/>
              </a:ext>
            </a:extLst>
          </p:cNvPr>
          <p:cNvSpPr txBox="1">
            <a:spLocks/>
          </p:cNvSpPr>
          <p:nvPr/>
        </p:nvSpPr>
        <p:spPr bwMode="auto">
          <a:xfrm>
            <a:off x="179512" y="4886773"/>
            <a:ext cx="2592288" cy="1727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charset="0"/>
                <a:ea typeface="Osaka" charset="0"/>
                <a:cs typeface="Arial" charset="0"/>
              </a:rPr>
              <a:t>تربة قوية أو صخرية      </a:t>
            </a: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a:t>
            </a:r>
            <a:r>
              <a:rPr kumimoji="0" lang="ar-JO" sz="3200" b="1" i="0" u="none" strike="noStrike" kern="0" cap="none" spc="0" normalizeH="0" baseline="0" noProof="0" dirty="0">
                <a:ln>
                  <a:noFill/>
                </a:ln>
                <a:solidFill>
                  <a:srgbClr val="FFFFFF"/>
                </a:solidFill>
                <a:effectLst/>
                <a:uLnTx/>
                <a:uFillTx/>
                <a:latin typeface="Arial" charset="0"/>
                <a:ea typeface="Osaka" charset="0"/>
                <a:cs typeface="Arial" charset="0"/>
              </a:rPr>
              <a:t>200</a:t>
            </a:r>
            <a:r>
              <a:rPr kumimoji="0" lang="ar-JO" sz="3200" b="1" i="0" u="none" strike="noStrike" kern="0" cap="none" spc="0" normalizeH="0" noProof="0" dirty="0">
                <a:ln>
                  <a:noFill/>
                </a:ln>
                <a:solidFill>
                  <a:srgbClr val="FFFFFF"/>
                </a:solidFill>
                <a:effectLst/>
                <a:uLnTx/>
                <a:uFillTx/>
                <a:latin typeface="Arial" charset="0"/>
                <a:ea typeface="Osaka" charset="0"/>
                <a:cs typeface="Arial" charset="0"/>
              </a:rPr>
              <a:t> قدم</a:t>
            </a: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a:t>
            </a:r>
          </a:p>
        </p:txBody>
      </p:sp>
      <p:sp>
        <p:nvSpPr>
          <p:cNvPr id="7" name="Title 2">
            <a:extLst>
              <a:ext uri="{FF2B5EF4-FFF2-40B4-BE49-F238E27FC236}">
                <a16:creationId xmlns:a16="http://schemas.microsoft.com/office/drawing/2014/main" id="{5CA0F770-42F2-4242-9D59-476F442E42FB}"/>
              </a:ext>
            </a:extLst>
          </p:cNvPr>
          <p:cNvSpPr txBox="1">
            <a:spLocks/>
          </p:cNvSpPr>
          <p:nvPr/>
        </p:nvSpPr>
        <p:spPr bwMode="auto">
          <a:xfrm>
            <a:off x="806388" y="42849"/>
            <a:ext cx="3998147" cy="86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ysClr val="windowText" lastClr="000000"/>
                </a:solidFill>
                <a:effectLst/>
                <a:uLnTx/>
                <a:uFillTx/>
                <a:latin typeface="Arial" charset="0"/>
                <a:ea typeface="Osaka" charset="0"/>
                <a:cs typeface="Arial" charset="0"/>
              </a:rPr>
              <a:t>كومة نهاية التحمل</a:t>
            </a:r>
            <a:endParaRPr kumimoji="0" lang="en-US" sz="3200" b="1" i="0" u="none" strike="noStrike" kern="0" cap="none" spc="0" normalizeH="0" baseline="0" noProof="0" dirty="0">
              <a:ln>
                <a:noFill/>
              </a:ln>
              <a:solidFill>
                <a:sysClr val="windowText" lastClr="000000"/>
              </a:solidFill>
              <a:effectLst/>
              <a:uLnTx/>
              <a:uFillTx/>
              <a:latin typeface="Arial" charset="0"/>
              <a:ea typeface="Osaka" charset="0"/>
              <a:cs typeface="Arial" charset="0"/>
            </a:endParaRPr>
          </a:p>
        </p:txBody>
      </p:sp>
      <p:sp>
        <p:nvSpPr>
          <p:cNvPr id="8" name="Title 2">
            <a:extLst>
              <a:ext uri="{FF2B5EF4-FFF2-40B4-BE49-F238E27FC236}">
                <a16:creationId xmlns:a16="http://schemas.microsoft.com/office/drawing/2014/main" id="{4A897AEA-D96D-7E44-AA82-84FC3721D134}"/>
              </a:ext>
            </a:extLst>
          </p:cNvPr>
          <p:cNvSpPr txBox="1">
            <a:spLocks/>
          </p:cNvSpPr>
          <p:nvPr/>
        </p:nvSpPr>
        <p:spPr bwMode="auto">
          <a:xfrm>
            <a:off x="4624244" y="33422"/>
            <a:ext cx="3998147" cy="86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ysClr val="windowText" lastClr="000000"/>
                </a:solidFill>
                <a:effectLst/>
                <a:uLnTx/>
                <a:uFillTx/>
                <a:latin typeface="Arial" charset="0"/>
                <a:ea typeface="Osaka" charset="0"/>
                <a:cs typeface="Arial" charset="0"/>
              </a:rPr>
              <a:t>كومة الإحتكاك</a:t>
            </a:r>
            <a:endParaRPr kumimoji="0" lang="en-US" sz="3200" b="1" i="0" u="none" strike="noStrike" kern="0" cap="none" spc="0" normalizeH="0" baseline="0" noProof="0" dirty="0">
              <a:ln>
                <a:noFill/>
              </a:ln>
              <a:solidFill>
                <a:sysClr val="windowText" lastClr="000000"/>
              </a:solidFill>
              <a:effectLst/>
              <a:uLnTx/>
              <a:uFillTx/>
              <a:latin typeface="Arial" charset="0"/>
              <a:ea typeface="Osaka" charset="0"/>
              <a:cs typeface="Arial" charset="0"/>
            </a:endParaRPr>
          </a:p>
        </p:txBody>
      </p:sp>
      <p:sp>
        <p:nvSpPr>
          <p:cNvPr id="14" name="Title 2">
            <a:extLst>
              <a:ext uri="{FF2B5EF4-FFF2-40B4-BE49-F238E27FC236}">
                <a16:creationId xmlns:a16="http://schemas.microsoft.com/office/drawing/2014/main" id="{F2C9928C-1AE0-AC46-A367-30E955539F74}"/>
              </a:ext>
            </a:extLst>
          </p:cNvPr>
          <p:cNvSpPr txBox="1">
            <a:spLocks/>
          </p:cNvSpPr>
          <p:nvPr/>
        </p:nvSpPr>
        <p:spPr bwMode="auto">
          <a:xfrm>
            <a:off x="5137816" y="2964267"/>
            <a:ext cx="2592288" cy="616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a:t>
            </a:r>
            <a:r>
              <a:rPr lang="ar-JO" sz="3200" kern="0" dirty="0">
                <a:solidFill>
                  <a:srgbClr val="FFFFFF"/>
                </a:solidFill>
                <a:latin typeface="Arial" charset="0"/>
                <a:ea typeface="Osaka" charset="0"/>
                <a:cs typeface="Arial" charset="0"/>
              </a:rPr>
              <a:t>80 قدم</a:t>
            </a: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a:t>
            </a:r>
          </a:p>
        </p:txBody>
      </p:sp>
    </p:spTree>
    <p:extLst>
      <p:ext uri="{BB962C8B-B14F-4D97-AF65-F5344CB8AC3E}">
        <p14:creationId xmlns:p14="http://schemas.microsoft.com/office/powerpoint/2010/main" val="553266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5940425" y="0"/>
            <a:ext cx="3203575" cy="2781300"/>
          </a:xfrm>
        </p:spPr>
        <p:txBody>
          <a:bodyPr/>
          <a:lstStyle/>
          <a:p>
            <a:pPr eaLnBrk="1" hangingPunct="1"/>
            <a:r>
              <a:rPr lang="ar-JO" sz="4000" b="1" dirty="0">
                <a:solidFill>
                  <a:srgbClr val="FFFFFF"/>
                </a:solidFill>
                <a:latin typeface="Arial" charset="0"/>
                <a:ea typeface="ＭＳ Ｐゴシック" charset="0"/>
              </a:rPr>
              <a:t>سليمان يطلب الحكمة</a:t>
            </a:r>
            <a:br>
              <a:rPr lang="en-US"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1 ملوك 3 : 1 - 15</a:t>
            </a:r>
            <a:endParaRPr lang="en-US" sz="2800" b="1" dirty="0">
              <a:solidFill>
                <a:srgbClr val="FFFFFF"/>
              </a:solidFill>
              <a:latin typeface="Arial" charset="0"/>
              <a:ea typeface="ＭＳ Ｐゴシック" charset="0"/>
            </a:endParaRPr>
          </a:p>
        </p:txBody>
      </p:sp>
      <p:pic>
        <p:nvPicPr>
          <p:cNvPr id="33792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76250"/>
            <a:ext cx="5926138"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3800" y="2708275"/>
            <a:ext cx="38608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solidFill>
            <a:schemeClr val="accent1">
              <a:lumMod val="40000"/>
              <a:lumOff val="60000"/>
            </a:schemeClr>
          </a:solidFill>
        </p:spPr>
        <p:txBody>
          <a:bodyPr/>
          <a:lstStyle/>
          <a:p>
            <a:pPr>
              <a:defRPr/>
            </a:pPr>
            <a:r>
              <a:rPr lang="ar-JO" sz="4000" b="1" dirty="0">
                <a:ea typeface="ＭＳ Ｐゴシック" charset="0"/>
              </a:rPr>
              <a:t>صعود سليمان</a:t>
            </a:r>
            <a:br>
              <a:rPr lang="en-US" sz="4000" b="1" dirty="0">
                <a:ea typeface="ＭＳ Ｐゴシック" charset="0"/>
              </a:rPr>
            </a:br>
            <a:r>
              <a:rPr lang="ar-JO" sz="3200" b="1" dirty="0">
                <a:ea typeface="ＭＳ Ｐゴシック" charset="0"/>
              </a:rPr>
              <a:t>1 ملوك 3 - 8</a:t>
            </a:r>
            <a:endParaRPr lang="en-US" sz="4000" b="1" dirty="0">
              <a:ea typeface="ＭＳ Ｐゴシック" charset="0"/>
            </a:endParaRPr>
          </a:p>
        </p:txBody>
      </p:sp>
      <p:pic>
        <p:nvPicPr>
          <p:cNvPr id="58373" name="Picture 5" descr="Sabc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997325"/>
            <a:ext cx="40386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5" name="Picture 7" descr="Solomon-baby"/>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4724400" y="1981200"/>
            <a:ext cx="3895725" cy="4572000"/>
          </a:xfrm>
          <a:noFill/>
        </p:spPr>
      </p:pic>
      <p:grpSp>
        <p:nvGrpSpPr>
          <p:cNvPr id="338948" name="Group 237"/>
          <p:cNvGrpSpPr>
            <a:grpSpLocks/>
          </p:cNvGrpSpPr>
          <p:nvPr/>
        </p:nvGrpSpPr>
        <p:grpSpPr bwMode="auto">
          <a:xfrm rot="10670457">
            <a:off x="7848600" y="5715000"/>
            <a:ext cx="1143000" cy="985838"/>
            <a:chOff x="0" y="2149"/>
            <a:chExt cx="2496" cy="2152"/>
          </a:xfrm>
        </p:grpSpPr>
        <p:sp>
          <p:nvSpPr>
            <p:cNvPr id="338950" name="Freeform 198"/>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1" name="Freeform 199"/>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2" name="Freeform 200"/>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3" name="Freeform 201"/>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4" name="Freeform 202"/>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5" name="Freeform 203"/>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6" name="Freeform 204"/>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7" name="Freeform 205"/>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8" name="Freeform 206"/>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9" name="Freeform 207"/>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0" name="Freeform 208"/>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1" name="Freeform 209"/>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2" name="Freeform 210"/>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3" name="Freeform 211"/>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4" name="Freeform 212"/>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5" name="Freeform 213"/>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6" name="Freeform 214"/>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7" name="Freeform 215"/>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8" name="Freeform 216"/>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9" name="Freeform 217"/>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0" name="Freeform 218"/>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1" name="Freeform 219"/>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2" name="Freeform 220"/>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3" name="Freeform 221"/>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4" name="Freeform 222"/>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5" name="Freeform 223"/>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6" name="Freeform 224"/>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7" name="Freeform 225"/>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8" name="Freeform 226"/>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9" name="Freeform 227"/>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0" name="Freeform 228"/>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1" name="Freeform 229"/>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2" name="Freeform 230"/>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3" name="Freeform 231"/>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4" name="Freeform 232"/>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5" name="Freeform 233"/>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6" name="Freeform 234"/>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7" name="Freeform 235"/>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8" name="Freeform 236"/>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8606" name="Rectangle 238"/>
          <p:cNvSpPr>
            <a:spLocks noChangeArrowheads="1"/>
          </p:cNvSpPr>
          <p:nvPr/>
        </p:nvSpPr>
        <p:spPr bwMode="auto">
          <a:xfrm>
            <a:off x="457200" y="1981200"/>
            <a:ext cx="4191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sz="3200" b="1" dirty="0">
                <a:latin typeface="Arial" charset="0"/>
                <a:cs typeface="Arial" charset="0"/>
              </a:rPr>
              <a:t>* هبة الحكمة (3: 1-28)</a:t>
            </a:r>
            <a:endParaRPr lang="en-US" sz="32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dissolv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dissolve">
                                      <p:cBhvr>
                                        <p:cTn id="12" dur="500"/>
                                        <p:tgtEl>
                                          <p:spTgt spid="5837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606">
                                            <p:txEl>
                                              <p:pRg st="0" end="0"/>
                                            </p:txEl>
                                          </p:spTgt>
                                        </p:tgtEl>
                                        <p:attrNameLst>
                                          <p:attrName>style.visibility</p:attrName>
                                        </p:attrNameLst>
                                      </p:cBhvr>
                                      <p:to>
                                        <p:strVal val="visible"/>
                                      </p:to>
                                    </p:set>
                                    <p:animEffect transition="in" filter="dissolve">
                                      <p:cBhvr>
                                        <p:cTn id="17" dur="500"/>
                                        <p:tgtEl>
                                          <p:spTgt spid="586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3926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48038" y="2060575"/>
            <a:ext cx="525780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0" name="Rectangle 2"/>
          <p:cNvSpPr>
            <a:spLocks noGrp="1" noChangeArrowheads="1"/>
          </p:cNvSpPr>
          <p:nvPr>
            <p:ph type="title"/>
          </p:nvPr>
        </p:nvSpPr>
        <p:spPr>
          <a:solidFill>
            <a:srgbClr val="85FFE0"/>
          </a:solidFill>
        </p:spPr>
        <p:txBody>
          <a:bodyPr/>
          <a:lstStyle/>
          <a:p>
            <a:r>
              <a:rPr lang="ar-JO" sz="4000" b="1" dirty="0">
                <a:latin typeface="Arial" charset="0"/>
                <a:ea typeface="ＭＳ Ｐゴシック" charset="0"/>
              </a:rPr>
              <a:t>صعود سليمان</a:t>
            </a:r>
            <a:br>
              <a:rPr lang="en-US" sz="4000" b="1" dirty="0">
                <a:latin typeface="Arial" charset="0"/>
                <a:ea typeface="ＭＳ Ｐゴシック" charset="0"/>
              </a:rPr>
            </a:br>
            <a:r>
              <a:rPr lang="ar-JO" sz="3200" b="1" dirty="0">
                <a:latin typeface="Arial" charset="0"/>
                <a:ea typeface="ＭＳ Ｐゴシック" charset="0"/>
              </a:rPr>
              <a:t>1 ملوك 3 - 8</a:t>
            </a:r>
            <a:endParaRPr lang="en-US" sz="4000" b="1" dirty="0">
              <a:latin typeface="Arial" charset="0"/>
              <a:ea typeface="ＭＳ Ｐゴシック" charset="0"/>
            </a:endParaRPr>
          </a:p>
        </p:txBody>
      </p:sp>
      <p:grpSp>
        <p:nvGrpSpPr>
          <p:cNvPr id="339971" name="Group 6"/>
          <p:cNvGrpSpPr>
            <a:grpSpLocks/>
          </p:cNvGrpSpPr>
          <p:nvPr/>
        </p:nvGrpSpPr>
        <p:grpSpPr bwMode="auto">
          <a:xfrm rot="10670457">
            <a:off x="7848600" y="5715000"/>
            <a:ext cx="1143000" cy="985838"/>
            <a:chOff x="0" y="2149"/>
            <a:chExt cx="2496" cy="2152"/>
          </a:xfrm>
        </p:grpSpPr>
        <p:sp>
          <p:nvSpPr>
            <p:cNvPr id="339973" name="Freeform 7"/>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4" name="Freeform 8"/>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5" name="Freeform 9"/>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6" name="Freeform 10"/>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7" name="Freeform 11"/>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8" name="Freeform 12"/>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9" name="Freeform 13"/>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0" name="Freeform 14"/>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1" name="Freeform 15"/>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2" name="Freeform 16"/>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3" name="Freeform 17"/>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4" name="Freeform 18"/>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5" name="Freeform 19"/>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6" name="Freeform 20"/>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7" name="Freeform 21"/>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8" name="Freeform 22"/>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9" name="Freeform 23"/>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0" name="Freeform 24"/>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1" name="Freeform 25"/>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2" name="Freeform 26"/>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3" name="Freeform 27"/>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4" name="Freeform 28"/>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5" name="Freeform 29"/>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6" name="Freeform 30"/>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7" name="Freeform 31"/>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8" name="Freeform 32"/>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9" name="Freeform 33"/>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0" name="Freeform 34"/>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1" name="Freeform 35"/>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2" name="Freeform 36"/>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3" name="Freeform 37"/>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4" name="Freeform 38"/>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5" name="Freeform 39"/>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6" name="Freeform 40"/>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7" name="Freeform 41"/>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8" name="Freeform 42"/>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9" name="Freeform 43"/>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10" name="Freeform 44"/>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11" name="Freeform 45"/>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9438" name="Rectangle 46"/>
          <p:cNvSpPr>
            <a:spLocks noChangeArrowheads="1"/>
          </p:cNvSpPr>
          <p:nvPr/>
        </p:nvSpPr>
        <p:spPr bwMode="auto">
          <a:xfrm>
            <a:off x="228600" y="2514600"/>
            <a:ext cx="312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pPr>
            <a:r>
              <a:rPr lang="ar-JO" b="1" dirty="0">
                <a:latin typeface="Arial" charset="0"/>
                <a:cs typeface="Arial" charset="0"/>
              </a:rPr>
              <a:t>* تنظيم المملكة (4: 1-34)</a:t>
            </a:r>
            <a:endParaRPr lang="en-US" sz="2000" b="1" dirty="0">
              <a:latin typeface="Arial" charset="0"/>
              <a:cs typeface="Arial" charset="0"/>
            </a:endParaRPr>
          </a:p>
          <a:p>
            <a:pPr marL="342900" indent="-342900" algn="r">
              <a:spcBef>
                <a:spcPct val="20000"/>
              </a:spcBef>
            </a:pPr>
            <a:r>
              <a:rPr lang="ar-JO" b="1" dirty="0">
                <a:latin typeface="Arial" charset="0"/>
                <a:cs typeface="Arial" charset="0"/>
              </a:rPr>
              <a:t>* بناء الهيكل (5 : 1 – 6 : 38)</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438">
                                            <p:txEl>
                                              <p:pRg st="0" end="0"/>
                                            </p:txEl>
                                          </p:spTgt>
                                        </p:tgtEl>
                                        <p:attrNameLst>
                                          <p:attrName>style.visibility</p:attrName>
                                        </p:attrNameLst>
                                      </p:cBhvr>
                                      <p:to>
                                        <p:strVal val="visible"/>
                                      </p:to>
                                    </p:set>
                                    <p:animEffect transition="in" filter="checkerboard(across)">
                                      <p:cBhvr>
                                        <p:cTn id="7" dur="500"/>
                                        <p:tgtEl>
                                          <p:spTgt spid="59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438">
                                            <p:txEl>
                                              <p:pRg st="1" end="1"/>
                                            </p:txEl>
                                          </p:spTgt>
                                        </p:tgtEl>
                                        <p:attrNameLst>
                                          <p:attrName>style.visibility</p:attrName>
                                        </p:attrNameLst>
                                      </p:cBhvr>
                                      <p:to>
                                        <p:strVal val="visible"/>
                                      </p:to>
                                    </p:set>
                                    <p:animEffect transition="in" filter="checkerboard(across)">
                                      <p:cBhvr>
                                        <p:cTn id="12" dur="500"/>
                                        <p:tgtEl>
                                          <p:spTgt spid="59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pic>
        <p:nvPicPr>
          <p:cNvPr id="11" name="Picture 10" descr="28 Dav-So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265" y="-158599"/>
            <a:ext cx="4577735" cy="692862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ar-JO" altLang="zh-CN" sz="3200" b="1" dirty="0">
                <a:latin typeface="Arial" charset="0"/>
              </a:rPr>
              <a:t>مملكة داود و سليمان (1 ملوك 4 : 21)</a:t>
            </a:r>
            <a:endParaRPr kumimoji="1" lang="en-US" altLang="zh-CN" sz="2000" b="1" dirty="0">
              <a:solidFill>
                <a:schemeClr val="bg1"/>
              </a:solidFill>
              <a:latin typeface="Arial" charset="0"/>
            </a:endParaRPr>
          </a:p>
        </p:txBody>
      </p:sp>
    </p:spTree>
    <p:extLst>
      <p:ext uri="{BB962C8B-B14F-4D97-AF65-F5344CB8AC3E}">
        <p14:creationId xmlns:p14="http://schemas.microsoft.com/office/powerpoint/2010/main" val="9446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4539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30310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42863"/>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900" b="1">
                <a:solidFill>
                  <a:srgbClr val="FFFFFF"/>
                </a:solidFill>
                <a:latin typeface="Arial" panose="020B0604020202020204" pitchFamily="34" charset="0"/>
                <a:cs typeface="Arial" panose="020B0604020202020204" pitchFamily="34" charset="0"/>
              </a:rPr>
              <a:t>©2006 TBBMI</a:t>
            </a:r>
          </a:p>
        </p:txBody>
      </p:sp>
      <p:grpSp>
        <p:nvGrpSpPr>
          <p:cNvPr id="303108" name="Group 18"/>
          <p:cNvGrpSpPr>
            <a:grpSpLocks/>
          </p:cNvGrpSpPr>
          <p:nvPr/>
        </p:nvGrpSpPr>
        <p:grpSpPr bwMode="auto">
          <a:xfrm>
            <a:off x="280988" y="5070476"/>
            <a:ext cx="8640762" cy="1833563"/>
            <a:chOff x="177" y="3194"/>
            <a:chExt cx="5443" cy="1155"/>
          </a:xfrm>
        </p:grpSpPr>
        <p:sp>
          <p:nvSpPr>
            <p:cNvPr id="30311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177" y="3225"/>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جبل الهيكل :</a:t>
              </a:r>
            </a:p>
            <a:p>
              <a:pPr algn="ctr" eaLnBrk="0" hangingPunct="0">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نقطة الإتصال العالمية في القدس</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sp>
          <p:nvSpPr>
            <p:cNvPr id="575495" name="Rectangle 7"/>
            <p:cNvSpPr>
              <a:spLocks noChangeArrowheads="1"/>
            </p:cNvSpPr>
            <p:nvPr/>
          </p:nvSpPr>
          <p:spPr bwMode="auto">
            <a:xfrm>
              <a:off x="4785" y="4121"/>
              <a:ext cx="410" cy="15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575496" name="Rectangle 8"/>
            <p:cNvSpPr>
              <a:spLocks noChangeArrowheads="1"/>
            </p:cNvSpPr>
            <p:nvPr/>
          </p:nvSpPr>
          <p:spPr bwMode="auto">
            <a:xfrm>
              <a:off x="5105" y="4125"/>
              <a:ext cx="205" cy="15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27</a:t>
              </a:r>
            </a:p>
          </p:txBody>
        </p:sp>
      </p:grpSp>
      <p:sp>
        <p:nvSpPr>
          <p:cNvPr id="575499" name="Text Box 11"/>
          <p:cNvSpPr txBox="1">
            <a:spLocks noChangeArrowheads="1"/>
          </p:cNvSpPr>
          <p:nvPr/>
        </p:nvSpPr>
        <p:spPr bwMode="auto">
          <a:xfrm>
            <a:off x="1765300" y="0"/>
            <a:ext cx="4062413" cy="338554"/>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2 صم 24 : 18 – 24, 2 أخ 3 : 1</a:t>
            </a:r>
            <a:endParaRPr lang="en-US" sz="1600" b="1" dirty="0">
              <a:solidFill>
                <a:srgbClr val="FFFFFF"/>
              </a:solidFill>
              <a:latin typeface="Arial" panose="020B0604020202020204" pitchFamily="34" charset="0"/>
              <a:cs typeface="Arial" panose="020B0604020202020204" pitchFamily="34" charset="0"/>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900" b="1">
                <a:solidFill>
                  <a:srgbClr val="FFFFFF"/>
                </a:solidFill>
                <a:latin typeface="Arial" panose="020B0604020202020204" pitchFamily="34" charset="0"/>
                <a:cs typeface="Arial" panose="020B0604020202020204" pitchFamily="34" charset="0"/>
              </a:rPr>
              <a:t>©2006 TBBMI</a:t>
            </a:r>
          </a:p>
        </p:txBody>
      </p:sp>
      <p:sp>
        <p:nvSpPr>
          <p:cNvPr id="606212" name="Rectangle 4"/>
          <p:cNvSpPr>
            <a:spLocks noChangeArrowheads="1"/>
          </p:cNvSpPr>
          <p:nvPr/>
        </p:nvSpPr>
        <p:spPr bwMode="auto">
          <a:xfrm>
            <a:off x="7597643" y="6542802"/>
            <a:ext cx="651139"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9.7.03d.</a:t>
            </a:r>
          </a:p>
        </p:txBody>
      </p:sp>
      <p:sp>
        <p:nvSpPr>
          <p:cNvPr id="606213" name="Rectangle 5"/>
          <p:cNvSpPr>
            <a:spLocks noChangeArrowheads="1"/>
          </p:cNvSpPr>
          <p:nvPr/>
        </p:nvSpPr>
        <p:spPr bwMode="auto">
          <a:xfrm>
            <a:off x="8092135"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6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a:t>
            </a:r>
          </a:p>
        </p:txBody>
      </p:sp>
      <p:grpSp>
        <p:nvGrpSpPr>
          <p:cNvPr id="2" name="Group 7"/>
          <p:cNvGrpSpPr>
            <a:grpSpLocks/>
          </p:cNvGrpSpPr>
          <p:nvPr/>
        </p:nvGrpSpPr>
        <p:grpSpPr bwMode="auto">
          <a:xfrm>
            <a:off x="3175" y="2684463"/>
            <a:ext cx="9136063" cy="3232150"/>
            <a:chOff x="2" y="1691"/>
            <a:chExt cx="5755" cy="2036"/>
          </a:xfrm>
        </p:grpSpPr>
        <p:sp>
          <p:nvSpPr>
            <p:cNvPr id="30517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7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7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8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8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8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518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ليبني الهيكل الأول للرب</a:t>
            </a:r>
            <a:endParaRPr lang="en-US" sz="3200" b="1" dirty="0">
              <a:solidFill>
                <a:srgbClr val="FFFFFF"/>
              </a:solidFill>
              <a:latin typeface="Arial" panose="020B0604020202020204" pitchFamily="34" charset="0"/>
              <a:cs typeface="Arial" panose="020B0604020202020204" pitchFamily="34"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اشتراه داود</a:t>
            </a:r>
            <a:endParaRPr lang="en-US" sz="3200" b="1" dirty="0">
              <a:solidFill>
                <a:srgbClr val="FFFFFF"/>
              </a:solidFill>
              <a:latin typeface="Arial" panose="020B0604020202020204" pitchFamily="34" charset="0"/>
              <a:cs typeface="Arial" panose="020B0604020202020204" pitchFamily="34"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defRPr/>
            </a:pPr>
            <a:r>
              <a:rPr lang="ar-JO" sz="4400" b="1" dirty="0">
                <a:solidFill>
                  <a:srgbClr val="FFEA18"/>
                </a:solidFill>
                <a:latin typeface="Arial" panose="020B0604020202020204" pitchFamily="34" charset="0"/>
                <a:ea typeface="ＭＳ Ｐゴシック" charset="-128"/>
                <a:cs typeface="Arial" panose="020B0604020202020204" pitchFamily="34" charset="0"/>
              </a:rPr>
              <a:t>على جبل المريا</a:t>
            </a:r>
            <a:endParaRPr lang="en-US" sz="4400" b="1" dirty="0">
              <a:solidFill>
                <a:srgbClr val="FFEA18"/>
              </a:solidFill>
              <a:latin typeface="Arial" panose="020B0604020202020204" pitchFamily="34" charset="0"/>
              <a:ea typeface="ＭＳ Ｐゴシック" charset="-128"/>
              <a:cs typeface="Arial" panose="020B0604020202020204" pitchFamily="34"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30516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defRPr/>
              </a:pPr>
              <a:r>
                <a:rPr lang="ar-JO" b="1" dirty="0">
                  <a:solidFill>
                    <a:srgbClr val="FFD34A"/>
                  </a:solidFill>
                  <a:latin typeface="Arial" panose="020B0604020202020204" pitchFamily="34" charset="0"/>
                  <a:cs typeface="Arial" panose="020B0604020202020204" pitchFamily="34" charset="0"/>
                </a:rPr>
                <a:t>أرض البيدر القديم</a:t>
              </a:r>
              <a:endParaRPr lang="en-US" b="1" dirty="0">
                <a:solidFill>
                  <a:srgbClr val="FFD34A"/>
                </a:solidFill>
                <a:latin typeface="Arial" panose="020B0604020202020204" pitchFamily="34" charset="0"/>
                <a:cs typeface="Arial" panose="020B0604020202020204" pitchFamily="34"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بيدر أرونة</a:t>
            </a:r>
            <a:endParaRPr lang="en-US" sz="3200" b="1" dirty="0">
              <a:solidFill>
                <a:srgbClr val="FFFFFF"/>
              </a:solidFill>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ar-JO" sz="1600" b="1" dirty="0">
                <a:solidFill>
                  <a:srgbClr val="FFFFFF"/>
                </a:solidFill>
                <a:latin typeface="Arial" panose="020B0604020202020204" pitchFamily="34" charset="0"/>
                <a:cs typeface="Arial" panose="020B0604020202020204" pitchFamily="34" charset="0"/>
              </a:rPr>
              <a:t>2 صم 24 : 18 – 24, 2 أخ 3 : 1</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07203" name="Group 155"/>
          <p:cNvGrpSpPr>
            <a:grpSpLocks/>
          </p:cNvGrpSpPr>
          <p:nvPr/>
        </p:nvGrpSpPr>
        <p:grpSpPr bwMode="auto">
          <a:xfrm>
            <a:off x="6670675" y="1584325"/>
            <a:ext cx="2178050" cy="1603375"/>
            <a:chOff x="1020" y="800"/>
            <a:chExt cx="4056" cy="2875"/>
          </a:xfrm>
        </p:grpSpPr>
        <p:grpSp>
          <p:nvGrpSpPr>
            <p:cNvPr id="30733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 5 : 5</a:t>
            </a:r>
            <a:endParaRPr lang="en-US" sz="1600" b="1" dirty="0">
              <a:solidFill>
                <a:srgbClr val="FFFFFF"/>
              </a:solidFill>
              <a:latin typeface="Arial" panose="020B0604020202020204" pitchFamily="34" charset="0"/>
              <a:cs typeface="Arial" panose="020B0604020202020204" pitchFamily="34" charset="0"/>
            </a:endParaRPr>
          </a:p>
        </p:txBody>
      </p:sp>
      <p:sp>
        <p:nvSpPr>
          <p:cNvPr id="30720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307206"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1</a:t>
            </a:r>
            <a:endParaRPr lang="en-US" sz="1600">
              <a:solidFill>
                <a:srgbClr val="FFA27C"/>
              </a:solidFill>
              <a:latin typeface="Arial" panose="020B0604020202020204" pitchFamily="34" charset="0"/>
              <a:cs typeface="Arial" panose="020B0604020202020204" pitchFamily="34" charset="0"/>
            </a:endParaRPr>
          </a:p>
        </p:txBody>
      </p:sp>
      <p:sp>
        <p:nvSpPr>
          <p:cNvPr id="630810" name="Rectangle 26"/>
          <p:cNvSpPr>
            <a:spLocks noChangeArrowheads="1"/>
          </p:cNvSpPr>
          <p:nvPr/>
        </p:nvSpPr>
        <p:spPr bwMode="auto">
          <a:xfrm>
            <a:off x="8139760"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29</a:t>
            </a:r>
          </a:p>
        </p:txBody>
      </p:sp>
      <p:sp>
        <p:nvSpPr>
          <p:cNvPr id="307208"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630928" name="Text Box 144"/>
          <p:cNvSpPr txBox="1">
            <a:spLocks noChangeArrowheads="1"/>
          </p:cNvSpPr>
          <p:nvPr/>
        </p:nvSpPr>
        <p:spPr bwMode="auto">
          <a:xfrm>
            <a:off x="1123950" y="4919663"/>
            <a:ext cx="6732588" cy="1569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ar-JO" sz="4800" b="1" dirty="0">
                <a:solidFill>
                  <a:srgbClr val="FFEA18"/>
                </a:solidFill>
                <a:latin typeface="Arial" panose="020B0604020202020204" pitchFamily="34" charset="0"/>
                <a:cs typeface="Arial" panose="020B0604020202020204" pitchFamily="34" charset="0"/>
              </a:rPr>
              <a:t>لكن ابنه سليمان                  هو من بناه</a:t>
            </a:r>
            <a:endParaRPr lang="en-US" sz="4800" b="1" dirty="0">
              <a:solidFill>
                <a:srgbClr val="FFEA18"/>
              </a:solidFill>
              <a:latin typeface="Arial" panose="020B0604020202020204" pitchFamily="34" charset="0"/>
              <a:cs typeface="Arial" panose="020B0604020202020204" pitchFamily="34" charset="0"/>
            </a:endParaRPr>
          </a:p>
        </p:txBody>
      </p:sp>
      <p:grpSp>
        <p:nvGrpSpPr>
          <p:cNvPr id="307212" name="Group 6"/>
          <p:cNvGrpSpPr>
            <a:grpSpLocks/>
          </p:cNvGrpSpPr>
          <p:nvPr/>
        </p:nvGrpSpPr>
        <p:grpSpPr bwMode="auto">
          <a:xfrm>
            <a:off x="8018463" y="3436938"/>
            <a:ext cx="981075" cy="1843087"/>
            <a:chOff x="5051" y="2165"/>
            <a:chExt cx="618" cy="1161"/>
          </a:xfrm>
        </p:grpSpPr>
        <p:grpSp>
          <p:nvGrpSpPr>
            <p:cNvPr id="307320" name="Group 7"/>
            <p:cNvGrpSpPr>
              <a:grpSpLocks/>
            </p:cNvGrpSpPr>
            <p:nvPr/>
          </p:nvGrpSpPr>
          <p:grpSpPr bwMode="auto">
            <a:xfrm>
              <a:off x="5051" y="2165"/>
              <a:ext cx="618" cy="1161"/>
              <a:chOff x="5051" y="2165"/>
              <a:chExt cx="618" cy="1161"/>
            </a:xfrm>
          </p:grpSpPr>
          <p:sp>
            <p:nvSpPr>
              <p:cNvPr id="30732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0732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732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732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2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732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732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2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38"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07321"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30731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30730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1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30729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98" name="Group 209"/>
            <p:cNvGrpSpPr>
              <a:grpSpLocks/>
            </p:cNvGrpSpPr>
            <p:nvPr/>
          </p:nvGrpSpPr>
          <p:grpSpPr bwMode="auto">
            <a:xfrm>
              <a:off x="3210" y="583"/>
              <a:ext cx="679" cy="1806"/>
              <a:chOff x="3210" y="583"/>
              <a:chExt cx="679" cy="1806"/>
            </a:xfrm>
          </p:grpSpPr>
          <p:sp>
            <p:nvSpPr>
              <p:cNvPr id="30729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30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30728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87" name="Group 217"/>
            <p:cNvGrpSpPr>
              <a:grpSpLocks/>
            </p:cNvGrpSpPr>
            <p:nvPr/>
          </p:nvGrpSpPr>
          <p:grpSpPr bwMode="auto">
            <a:xfrm>
              <a:off x="1633" y="457"/>
              <a:ext cx="1269" cy="2003"/>
              <a:chOff x="1633" y="457"/>
              <a:chExt cx="1269" cy="2003"/>
            </a:xfrm>
          </p:grpSpPr>
          <p:sp>
            <p:nvSpPr>
              <p:cNvPr id="30728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9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30727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79" name="Group 231"/>
            <p:cNvGrpSpPr>
              <a:grpSpLocks/>
            </p:cNvGrpSpPr>
            <p:nvPr/>
          </p:nvGrpSpPr>
          <p:grpSpPr bwMode="auto">
            <a:xfrm>
              <a:off x="2907" y="980"/>
              <a:ext cx="562" cy="1402"/>
              <a:chOff x="2907" y="980"/>
              <a:chExt cx="562" cy="1402"/>
            </a:xfrm>
          </p:grpSpPr>
          <p:sp>
            <p:nvSpPr>
              <p:cNvPr id="30728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8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grpSp>
        <p:nvGrpSpPr>
          <p:cNvPr id="307218" name="Group 155"/>
          <p:cNvGrpSpPr>
            <a:grpSpLocks/>
          </p:cNvGrpSpPr>
          <p:nvPr/>
        </p:nvGrpSpPr>
        <p:grpSpPr bwMode="auto">
          <a:xfrm>
            <a:off x="15681325" y="1550988"/>
            <a:ext cx="2178050" cy="1603375"/>
            <a:chOff x="1020" y="800"/>
            <a:chExt cx="4056" cy="2875"/>
          </a:xfrm>
        </p:grpSpPr>
        <p:grpSp>
          <p:nvGrpSpPr>
            <p:cNvPr id="307269"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grpSp>
        <p:nvGrpSpPr>
          <p:cNvPr id="16" name="Group 238"/>
          <p:cNvGrpSpPr>
            <a:grpSpLocks/>
          </p:cNvGrpSpPr>
          <p:nvPr/>
        </p:nvGrpSpPr>
        <p:grpSpPr bwMode="auto">
          <a:xfrm>
            <a:off x="11161713" y="2430463"/>
            <a:ext cx="1335087" cy="1395412"/>
            <a:chOff x="1355" y="1552"/>
            <a:chExt cx="841" cy="879"/>
          </a:xfrm>
        </p:grpSpPr>
        <p:sp>
          <p:nvSpPr>
            <p:cNvPr id="30726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nvGrpSpPr>
          <p:cNvPr id="17" name="Group 167"/>
          <p:cNvGrpSpPr>
            <a:grpSpLocks/>
          </p:cNvGrpSpPr>
          <p:nvPr/>
        </p:nvGrpSpPr>
        <p:grpSpPr bwMode="auto">
          <a:xfrm>
            <a:off x="10985500" y="3643313"/>
            <a:ext cx="5214938" cy="923925"/>
            <a:chOff x="1244" y="2316"/>
            <a:chExt cx="3285" cy="582"/>
          </a:xfrm>
        </p:grpSpPr>
        <p:sp>
          <p:nvSpPr>
            <p:cNvPr id="30725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6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nvGrpSpPr>
          <p:cNvPr id="18" name="Group 207"/>
          <p:cNvGrpSpPr>
            <a:grpSpLocks/>
          </p:cNvGrpSpPr>
          <p:nvPr/>
        </p:nvGrpSpPr>
        <p:grpSpPr bwMode="auto">
          <a:xfrm>
            <a:off x="14106525" y="892175"/>
            <a:ext cx="1077913" cy="2874963"/>
            <a:chOff x="3210" y="583"/>
            <a:chExt cx="679" cy="1811"/>
          </a:xfrm>
        </p:grpSpPr>
        <p:sp>
          <p:nvSpPr>
            <p:cNvPr id="30724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47" name="Group 209"/>
            <p:cNvGrpSpPr>
              <a:grpSpLocks/>
            </p:cNvGrpSpPr>
            <p:nvPr/>
          </p:nvGrpSpPr>
          <p:grpSpPr bwMode="auto">
            <a:xfrm>
              <a:off x="3210" y="583"/>
              <a:ext cx="679" cy="1806"/>
              <a:chOff x="3210" y="583"/>
              <a:chExt cx="679" cy="1806"/>
            </a:xfrm>
          </p:grpSpPr>
          <p:sp>
            <p:nvSpPr>
              <p:cNvPr id="30724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5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grpSp>
        <p:nvGrpSpPr>
          <p:cNvPr id="20" name="Group 227"/>
          <p:cNvGrpSpPr>
            <a:grpSpLocks/>
          </p:cNvGrpSpPr>
          <p:nvPr/>
        </p:nvGrpSpPr>
        <p:grpSpPr bwMode="auto">
          <a:xfrm>
            <a:off x="11603038" y="692150"/>
            <a:ext cx="2014537" cy="3179763"/>
            <a:chOff x="1633" y="457"/>
            <a:chExt cx="1269" cy="2003"/>
          </a:xfrm>
        </p:grpSpPr>
        <p:sp>
          <p:nvSpPr>
            <p:cNvPr id="30723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36" name="Group 217"/>
            <p:cNvGrpSpPr>
              <a:grpSpLocks/>
            </p:cNvGrpSpPr>
            <p:nvPr/>
          </p:nvGrpSpPr>
          <p:grpSpPr bwMode="auto">
            <a:xfrm>
              <a:off x="1633" y="457"/>
              <a:ext cx="1269" cy="2003"/>
              <a:chOff x="1633" y="457"/>
              <a:chExt cx="1269" cy="2003"/>
            </a:xfrm>
          </p:grpSpPr>
          <p:sp>
            <p:nvSpPr>
              <p:cNvPr id="30723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4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grpSp>
        <p:nvGrpSpPr>
          <p:cNvPr id="22" name="Group 229"/>
          <p:cNvGrpSpPr>
            <a:grpSpLocks/>
          </p:cNvGrpSpPr>
          <p:nvPr/>
        </p:nvGrpSpPr>
        <p:grpSpPr bwMode="auto">
          <a:xfrm>
            <a:off x="13625513" y="1522413"/>
            <a:ext cx="892175" cy="2225675"/>
            <a:chOff x="2907" y="980"/>
            <a:chExt cx="562" cy="1402"/>
          </a:xfrm>
        </p:grpSpPr>
        <p:sp>
          <p:nvSpPr>
            <p:cNvPr id="30722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07228" name="Group 231"/>
            <p:cNvGrpSpPr>
              <a:grpSpLocks/>
            </p:cNvGrpSpPr>
            <p:nvPr/>
          </p:nvGrpSpPr>
          <p:grpSpPr bwMode="auto">
            <a:xfrm>
              <a:off x="2907" y="980"/>
              <a:ext cx="562" cy="1402"/>
              <a:chOff x="2907" y="980"/>
              <a:chExt cx="562" cy="1402"/>
            </a:xfrm>
          </p:grpSpPr>
          <p:sp>
            <p:nvSpPr>
              <p:cNvPr id="30722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723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chemeClr val="accent1"/>
                </a:solidFill>
                <a:latin typeface="Arial" panose="020B0604020202020204" pitchFamily="34" charset="0"/>
                <a:ea typeface="+mn-ea"/>
                <a:cs typeface="Arial" panose="020B0604020202020204" pitchFamily="34" charset="0"/>
              </a:rPr>
              <a:t>خطط داود له</a:t>
            </a:r>
            <a:endParaRPr lang="en-US" sz="4800" b="1" kern="1200" dirty="0">
              <a:solidFill>
                <a:schemeClr val="accent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7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9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ملوك 5 : 5 </a:t>
            </a:r>
            <a:endParaRPr lang="en-US" sz="1600" b="1" dirty="0">
              <a:solidFill>
                <a:srgbClr val="FFFFFF"/>
              </a:solidFill>
              <a:latin typeface="Arial" panose="020B0604020202020204" pitchFamily="34" charset="0"/>
              <a:cs typeface="Arial" panose="020B0604020202020204" pitchFamily="34" charset="0"/>
            </a:endParaRPr>
          </a:p>
        </p:txBody>
      </p:sp>
      <p:sp>
        <p:nvSpPr>
          <p:cNvPr id="30925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30925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endParaRPr lang="en-US" sz="2000">
              <a:solidFill>
                <a:srgbClr val="FFA27C"/>
              </a:solidFill>
              <a:latin typeface="Arial" panose="020B0604020202020204" pitchFamily="34" charset="0"/>
              <a:cs typeface="Arial" panose="020B0604020202020204" pitchFamily="34"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9253" name="Group 6"/>
          <p:cNvGrpSpPr>
            <a:grpSpLocks/>
          </p:cNvGrpSpPr>
          <p:nvPr/>
        </p:nvGrpSpPr>
        <p:grpSpPr bwMode="auto">
          <a:xfrm>
            <a:off x="8018463" y="3436938"/>
            <a:ext cx="981075" cy="1843087"/>
            <a:chOff x="5051" y="2165"/>
            <a:chExt cx="618" cy="1161"/>
          </a:xfrm>
        </p:grpSpPr>
        <p:grpSp>
          <p:nvGrpSpPr>
            <p:cNvPr id="309298" name="Group 7"/>
            <p:cNvGrpSpPr>
              <a:grpSpLocks/>
            </p:cNvGrpSpPr>
            <p:nvPr/>
          </p:nvGrpSpPr>
          <p:grpSpPr bwMode="auto">
            <a:xfrm>
              <a:off x="5051" y="2165"/>
              <a:ext cx="618" cy="1161"/>
              <a:chOff x="5051" y="2165"/>
              <a:chExt cx="618" cy="1161"/>
            </a:xfrm>
          </p:grpSpPr>
          <p:sp>
            <p:nvSpPr>
              <p:cNvPr id="30930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0930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30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30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0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30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30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0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0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0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316"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09299"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611354" name="Rectangle 2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30</a:t>
            </a:r>
          </a:p>
        </p:txBody>
      </p:sp>
      <p:sp>
        <p:nvSpPr>
          <p:cNvPr id="309255"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30925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5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6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7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8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29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0929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929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Arial" panose="020B0604020202020204" pitchFamily="34" charset="0"/>
                <a:ea typeface="+mn-ea"/>
                <a:cs typeface="Arial" panose="020B0604020202020204" pitchFamily="34" charset="0"/>
              </a:rPr>
              <a:t>هيكل إسرائيل الأول</a:t>
            </a:r>
            <a:endParaRPr lang="en-US" sz="48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6527078"/>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هل تصبح أساساتك الروحية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13800" b="1" dirty="0">
                <a:effectLst>
                  <a:glow rad="127000">
                    <a:schemeClr val="tx1"/>
                  </a:glow>
                </a:effectLst>
                <a:latin typeface="Arial" panose="020B0604020202020204" pitchFamily="34" charset="0"/>
                <a:ea typeface="ＭＳ Ｐゴシック" charset="0"/>
                <a:cs typeface="Arial" panose="020B0604020202020204" pitchFamily="34" charset="0"/>
              </a:rPr>
              <a:t>أقوى</a:t>
            </a:r>
            <a:r>
              <a:rPr lang="en-US" sz="138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13800" b="1" dirty="0">
                <a:effectLst>
                  <a:glow rad="127000">
                    <a:schemeClr val="tx1"/>
                  </a:glow>
                </a:effectLst>
                <a:latin typeface="Arial" panose="020B0604020202020204" pitchFamily="34" charset="0"/>
                <a:ea typeface="ＭＳ Ｐゴシック" charset="0"/>
                <a:cs typeface="Arial" panose="020B0604020202020204" pitchFamily="34" charset="0"/>
              </a:rPr>
              <a:t>أضعف ؟</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825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31539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315395"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1</a:t>
            </a:r>
            <a:endParaRPr lang="en-US" sz="1600">
              <a:solidFill>
                <a:srgbClr val="FFA27C"/>
              </a:solidFill>
              <a:latin typeface="Arial" panose="020B0604020202020204" pitchFamily="34" charset="0"/>
              <a:cs typeface="Arial" panose="020B0604020202020204" pitchFamily="34"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32a</a:t>
            </a:r>
          </a:p>
        </p:txBody>
      </p:sp>
      <p:sp>
        <p:nvSpPr>
          <p:cNvPr id="315397"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315398"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646182" name="Text Box 38"/>
          <p:cNvSpPr txBox="1">
            <a:spLocks noChangeArrowheads="1"/>
          </p:cNvSpPr>
          <p:nvPr/>
        </p:nvSpPr>
        <p:spPr bwMode="auto">
          <a:xfrm>
            <a:off x="6008688" y="2462213"/>
            <a:ext cx="29352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defRPr/>
            </a:pPr>
            <a:r>
              <a:rPr lang="ar-JO" sz="2400" b="1" dirty="0">
                <a:solidFill>
                  <a:srgbClr val="FFFF00"/>
                </a:solidFill>
                <a:latin typeface="Arial" panose="020B0604020202020204" pitchFamily="34" charset="0"/>
                <a:cs typeface="Arial" panose="020B0604020202020204" pitchFamily="34" charset="0"/>
              </a:rPr>
              <a:t>داخل قبة الصخرة</a:t>
            </a:r>
            <a:endParaRPr lang="en-US" sz="2400" b="1" dirty="0">
              <a:solidFill>
                <a:srgbClr val="FFFF00"/>
              </a:solidFill>
              <a:latin typeface="Arial" panose="020B0604020202020204" pitchFamily="34" charset="0"/>
              <a:cs typeface="Arial" panose="020B0604020202020204" pitchFamily="34" charset="0"/>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2400" b="1" dirty="0">
                <a:solidFill>
                  <a:srgbClr val="FFFF00"/>
                </a:solidFill>
                <a:latin typeface="Arial" panose="020B0604020202020204" pitchFamily="34" charset="0"/>
                <a:cs typeface="Arial" panose="020B0604020202020204" pitchFamily="34" charset="0"/>
              </a:rPr>
              <a:t>قبة الصخرة على جبل الهيكل</a:t>
            </a:r>
            <a:endParaRPr lang="en-US" sz="2400" b="1" dirty="0">
              <a:solidFill>
                <a:srgbClr val="FFFF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220663"/>
            <a:ext cx="8229600" cy="538162"/>
          </a:xfrm>
          <a:prstGeom prst="rect">
            <a:avLst/>
          </a:prstGeom>
        </p:spPr>
        <p:txBody>
          <a:bodyPr/>
          <a:lstStyle/>
          <a:p>
            <a:pPr algn="ctr">
              <a:defRPr/>
            </a:pPr>
            <a:r>
              <a:rPr lang="ar-JO" sz="3200" b="1" kern="1200" dirty="0">
                <a:solidFill>
                  <a:srgbClr val="9DEDF1"/>
                </a:solidFill>
                <a:effectLst/>
                <a:latin typeface="Arial" panose="020B0604020202020204" pitchFamily="34" charset="0"/>
                <a:ea typeface="ＭＳ Ｐゴシック"/>
                <a:cs typeface="Arial" panose="020B0604020202020204" pitchFamily="34" charset="0"/>
              </a:rPr>
              <a:t>جبل هيكل أورشليم اليوم</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Arial" panose="020B0604020202020204" pitchFamily="34" charset="0"/>
              <a:cs typeface="Arial" panose="020B0604020202020204" pitchFamily="34" charset="0"/>
            </a:endParaRPr>
          </a:p>
        </p:txBody>
      </p:sp>
      <p:sp>
        <p:nvSpPr>
          <p:cNvPr id="31744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623620" name="Rectangle 4"/>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ملوك 6 : 14 - 38</a:t>
            </a:r>
            <a:endParaRPr lang="en-US" sz="1600" b="1" dirty="0">
              <a:solidFill>
                <a:srgbClr val="FFFFFF"/>
              </a:solidFill>
              <a:latin typeface="Arial" panose="020B0604020202020204" pitchFamily="34" charset="0"/>
              <a:cs typeface="Arial" panose="020B0604020202020204" pitchFamily="34" charset="0"/>
            </a:endParaRPr>
          </a:p>
        </p:txBody>
      </p:sp>
      <p:sp>
        <p:nvSpPr>
          <p:cNvPr id="317445" name="Text Box 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9438" y="48620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317447" name="Group 8"/>
          <p:cNvGrpSpPr>
            <a:grpSpLocks/>
          </p:cNvGrpSpPr>
          <p:nvPr/>
        </p:nvGrpSpPr>
        <p:grpSpPr bwMode="auto">
          <a:xfrm>
            <a:off x="8018463" y="3436938"/>
            <a:ext cx="981075" cy="1843087"/>
            <a:chOff x="5051" y="2165"/>
            <a:chExt cx="618" cy="1161"/>
          </a:xfrm>
        </p:grpSpPr>
        <p:grpSp>
          <p:nvGrpSpPr>
            <p:cNvPr id="317453" name="Group 9"/>
            <p:cNvGrpSpPr>
              <a:grpSpLocks/>
            </p:cNvGrpSpPr>
            <p:nvPr/>
          </p:nvGrpSpPr>
          <p:grpSpPr bwMode="auto">
            <a:xfrm>
              <a:off x="5051" y="2165"/>
              <a:ext cx="618" cy="1161"/>
              <a:chOff x="5051" y="2165"/>
              <a:chExt cx="618" cy="1161"/>
            </a:xfrm>
          </p:grpSpPr>
          <p:sp>
            <p:nvSpPr>
              <p:cNvPr id="31745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1745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745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745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5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746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746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6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7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7471" name="Rectangle 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17454" name="Rectangle 2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31744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r>
              <a:rPr lang="en-US" sz="1600" b="1">
                <a:solidFill>
                  <a:srgbClr val="FFFFFF"/>
                </a:solidFill>
                <a:latin typeface="Arial" panose="020B0604020202020204" pitchFamily="34" charset="0"/>
                <a:cs typeface="Arial" panose="020B0604020202020204" pitchFamily="34"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defRPr/>
              </a:pPr>
              <a:r>
                <a:rPr lang="ar-JO" sz="2000" b="1" dirty="0">
                  <a:solidFill>
                    <a:srgbClr val="FFFF00"/>
                  </a:solidFill>
                  <a:latin typeface="Arial" panose="020B0604020202020204" pitchFamily="34" charset="0"/>
                  <a:cs typeface="Arial" panose="020B0604020202020204" pitchFamily="34" charset="0"/>
                </a:rPr>
                <a:t>الصلاة على الحائط</a:t>
              </a:r>
              <a:endParaRPr lang="en-US" sz="2000" b="1" dirty="0">
                <a:solidFill>
                  <a:srgbClr val="FFFF00"/>
                </a:solidFill>
                <a:latin typeface="Arial" panose="020B0604020202020204" pitchFamily="34" charset="0"/>
                <a:cs typeface="Arial" panose="020B0604020202020204" pitchFamily="34" charset="0"/>
              </a:endParaRPr>
            </a:p>
          </p:txBody>
        </p:sp>
      </p:grpSp>
      <p:sp>
        <p:nvSpPr>
          <p:cNvPr id="31745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400" b="1" dirty="0">
                <a:solidFill>
                  <a:srgbClr val="FFF814"/>
                </a:solidFill>
                <a:effectLst/>
                <a:latin typeface="Arial" panose="020B0604020202020204" pitchFamily="34" charset="0"/>
                <a:ea typeface="ＭＳ Ｐゴシック" charset="0"/>
                <a:cs typeface="Arial" panose="020B0604020202020204" pitchFamily="34" charset="0"/>
              </a:rPr>
              <a:t>الحائط الغربي لجبل الهيكل</a:t>
            </a:r>
            <a:endParaRPr lang="en-US"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949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624664" name="Rectangle 24"/>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34</a:t>
            </a:r>
          </a:p>
        </p:txBody>
      </p:sp>
      <p:sp>
        <p:nvSpPr>
          <p:cNvPr id="624665" name="Text Box 25"/>
          <p:cNvSpPr txBox="1">
            <a:spLocks noChangeArrowheads="1"/>
          </p:cNvSpPr>
          <p:nvPr/>
        </p:nvSpPr>
        <p:spPr bwMode="auto">
          <a:xfrm>
            <a:off x="1765300" y="0"/>
            <a:ext cx="566896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ملوك 6 : 14 – 38, مت 21 : 12 - 17</a:t>
            </a:r>
            <a:endParaRPr lang="en-US" sz="1600" b="1" dirty="0">
              <a:solidFill>
                <a:srgbClr val="FFFFFF"/>
              </a:solidFill>
              <a:latin typeface="Arial" panose="020B0604020202020204" pitchFamily="34" charset="0"/>
              <a:cs typeface="Arial" panose="020B0604020202020204" pitchFamily="34" charset="0"/>
            </a:endParaRPr>
          </a:p>
        </p:txBody>
      </p:sp>
      <p:sp>
        <p:nvSpPr>
          <p:cNvPr id="319494" name="Text Box 2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31949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r>
              <a:rPr lang="en-US" sz="1600" b="1">
                <a:solidFill>
                  <a:srgbClr val="FFFFFF"/>
                </a:solidFill>
                <a:latin typeface="Arial" panose="020B0604020202020204" pitchFamily="34" charset="0"/>
                <a:cs typeface="Arial" panose="020B0604020202020204" pitchFamily="34"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24672" name="Text Box 32"/>
          <p:cNvSpPr txBox="1">
            <a:spLocks noChangeArrowheads="1"/>
          </p:cNvSpPr>
          <p:nvPr/>
        </p:nvSpPr>
        <p:spPr bwMode="auto">
          <a:xfrm>
            <a:off x="263525" y="1535113"/>
            <a:ext cx="2790825" cy="579437"/>
          </a:xfrm>
          <a:prstGeom prst="rect">
            <a:avLst/>
          </a:prstGeom>
          <a:noFill/>
          <a:ln w="12700">
            <a:noFill/>
            <a:miter lim="800000"/>
            <a:headEnd/>
            <a:tailEnd/>
          </a:ln>
          <a:effectLst/>
        </p:spPr>
        <p:txBody>
          <a:bodyPr>
            <a:spAutoFit/>
          </a:bodyPr>
          <a:lstStyle/>
          <a:p>
            <a:pPr eaLnBrk="0" hangingPunct="0">
              <a:defRPr/>
            </a:pPr>
            <a:r>
              <a:rPr lang="ar-JO"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rPr>
              <a:t>روحية</a:t>
            </a:r>
            <a:endParaRPr lang="en-US"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
        <p:nvSpPr>
          <p:cNvPr id="624673" name="Text Box 33"/>
          <p:cNvSpPr txBox="1">
            <a:spLocks noChangeArrowheads="1"/>
          </p:cNvSpPr>
          <p:nvPr/>
        </p:nvSpPr>
        <p:spPr bwMode="auto">
          <a:xfrm>
            <a:off x="827088" y="2127250"/>
            <a:ext cx="2790825" cy="579438"/>
          </a:xfrm>
          <a:prstGeom prst="rect">
            <a:avLst/>
          </a:prstGeom>
          <a:noFill/>
          <a:ln w="12700">
            <a:noFill/>
            <a:miter lim="800000"/>
            <a:headEnd/>
            <a:tailEnd/>
          </a:ln>
          <a:effectLst/>
        </p:spPr>
        <p:txBody>
          <a:bodyPr>
            <a:spAutoFit/>
          </a:bodyPr>
          <a:lstStyle/>
          <a:p>
            <a:pPr eaLnBrk="0" hangingPunct="0">
              <a:defRPr/>
            </a:pPr>
            <a:r>
              <a:rPr lang="ar-JO"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rPr>
              <a:t>لاهوتية</a:t>
            </a:r>
            <a:endParaRPr lang="en-US"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p:spPr>
        <p:txBody>
          <a:bodyPr>
            <a:spAutoFit/>
          </a:bodyPr>
          <a:lstStyle/>
          <a:p>
            <a:pPr eaLnBrk="0" hangingPunct="0">
              <a:defRPr/>
            </a:pPr>
            <a:r>
              <a:rPr lang="ar-JO"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rPr>
              <a:t>سياسية</a:t>
            </a:r>
            <a:endParaRPr lang="en-US"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p:spPr>
        <p:txBody>
          <a:bodyPr>
            <a:spAutoFit/>
          </a:bodyPr>
          <a:lstStyle/>
          <a:p>
            <a:pPr eaLnBrk="0" hangingPunct="0">
              <a:defRPr/>
            </a:pPr>
            <a:r>
              <a:rPr lang="ar-JO"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rPr>
              <a:t>جغرافية</a:t>
            </a:r>
            <a:endParaRPr lang="en-US"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p:spPr>
        <p:txBody>
          <a:bodyPr>
            <a:spAutoFit/>
          </a:bodyPr>
          <a:lstStyle/>
          <a:p>
            <a:pPr eaLnBrk="0" hangingPunct="0">
              <a:defRPr/>
            </a:pPr>
            <a:r>
              <a:rPr lang="ar-JO"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rPr>
              <a:t>أخروية</a:t>
            </a:r>
            <a:endParaRPr lang="en-US" sz="3200" b="1" dirty="0">
              <a:solidFill>
                <a:srgbClr val="FFEA18"/>
              </a:solidFill>
              <a:effectLst>
                <a:outerShdw blurRad="50800" dist="50800" dir="2700000" algn="tl" rotWithShape="0">
                  <a:srgbClr val="000000"/>
                </a:outerShdw>
              </a:effectLst>
              <a:latin typeface="Arial" panose="020B0604020202020204" pitchFamily="34" charset="0"/>
              <a:cs typeface="Arial" panose="020B0604020202020204" pitchFamily="34" charset="0"/>
            </a:endParaRPr>
          </a:p>
        </p:txBody>
      </p:sp>
      <p:grpSp>
        <p:nvGrpSpPr>
          <p:cNvPr id="319504" name="Group 4"/>
          <p:cNvGrpSpPr>
            <a:grpSpLocks/>
          </p:cNvGrpSpPr>
          <p:nvPr/>
        </p:nvGrpSpPr>
        <p:grpSpPr bwMode="auto">
          <a:xfrm>
            <a:off x="8018463" y="3436938"/>
            <a:ext cx="981075" cy="1843087"/>
            <a:chOff x="5051" y="2165"/>
            <a:chExt cx="618" cy="1161"/>
          </a:xfrm>
        </p:grpSpPr>
        <p:grpSp>
          <p:nvGrpSpPr>
            <p:cNvPr id="319506" name="Group 5"/>
            <p:cNvGrpSpPr>
              <a:grpSpLocks/>
            </p:cNvGrpSpPr>
            <p:nvPr/>
          </p:nvGrpSpPr>
          <p:grpSpPr bwMode="auto">
            <a:xfrm>
              <a:off x="5051" y="2165"/>
              <a:ext cx="618" cy="1161"/>
              <a:chOff x="5051" y="2165"/>
              <a:chExt cx="618" cy="1161"/>
            </a:xfrm>
          </p:grpSpPr>
          <p:sp>
            <p:nvSpPr>
              <p:cNvPr id="31950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1950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951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951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951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1951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1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2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2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2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2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19524" name="Rectangle 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19507" name="Rectangle 23"/>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ar-JO" sz="3200" b="1" i="1" dirty="0">
                <a:solidFill>
                  <a:srgbClr val="37F1FA"/>
                </a:solidFill>
                <a:latin typeface="Arial" panose="020B0604020202020204" pitchFamily="34" charset="0"/>
                <a:ea typeface="ＭＳ Ｐゴシック" charset="0"/>
                <a:cs typeface="Arial" panose="020B0604020202020204" pitchFamily="34" charset="0"/>
              </a:rPr>
              <a:t>أهمية جبل الهيكل</a:t>
            </a:r>
            <a:endParaRPr lang="en-US" sz="3200" b="1" i="1" dirty="0">
              <a:solidFill>
                <a:srgbClr val="37F1FA"/>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Arial" panose="020B0604020202020204" pitchFamily="34" charset="0"/>
              <a:cs typeface="Arial" panose="020B0604020202020204" pitchFamily="34" charset="0"/>
            </a:endParaRPr>
          </a:p>
        </p:txBody>
      </p:sp>
      <p:sp>
        <p:nvSpPr>
          <p:cNvPr id="32153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49979" name="Rectangle 91"/>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35</a:t>
            </a:r>
          </a:p>
        </p:txBody>
      </p:sp>
      <p:sp>
        <p:nvSpPr>
          <p:cNvPr id="321542" name="Text Box 9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ملوك 6 : 14 – 38, مت 21 : 12 - 17</a:t>
            </a:r>
            <a:endParaRPr lang="en-US" sz="1600" b="1" dirty="0">
              <a:solidFill>
                <a:srgbClr val="FFFFFF"/>
              </a:solidFill>
              <a:latin typeface="Arial" panose="020B0604020202020204" pitchFamily="34" charset="0"/>
              <a:cs typeface="Arial" panose="020B0604020202020204" pitchFamily="34" charset="0"/>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ar-JO" sz="2800" b="1" dirty="0">
                <a:solidFill>
                  <a:srgbClr val="002060"/>
                </a:solidFill>
                <a:effectLst/>
                <a:latin typeface="Arial" panose="020B0604020202020204" pitchFamily="34" charset="0"/>
                <a:cs typeface="Arial" panose="020B0604020202020204" pitchFamily="34" charset="0"/>
              </a:rPr>
              <a:t>جبل الهيكل في القدس اليوم : </a:t>
            </a:r>
            <a:br>
              <a:rPr lang="ar-JO" sz="2800" b="1" dirty="0">
                <a:solidFill>
                  <a:srgbClr val="002060"/>
                </a:solidFill>
                <a:effectLst/>
                <a:latin typeface="Arial" panose="020B0604020202020204" pitchFamily="34" charset="0"/>
                <a:cs typeface="Arial" panose="020B0604020202020204" pitchFamily="34" charset="0"/>
              </a:rPr>
            </a:br>
            <a:r>
              <a:rPr lang="ar-JO" sz="2800" b="1" dirty="0">
                <a:solidFill>
                  <a:srgbClr val="002060"/>
                </a:solidFill>
                <a:effectLst/>
                <a:latin typeface="Arial" panose="020B0604020202020204" pitchFamily="34" charset="0"/>
                <a:cs typeface="Arial" panose="020B0604020202020204" pitchFamily="34" charset="0"/>
              </a:rPr>
              <a:t>نقطة محورية رئيسية لكوكب الأرض</a:t>
            </a:r>
            <a:endParaRPr lang="en-US" b="1" dirty="0">
              <a:solidFill>
                <a:srgbClr val="00206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8536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pic>
        <p:nvPicPr>
          <p:cNvPr id="133123" name="Picture 3" descr="OSLMN0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75" y="142875"/>
            <a:ext cx="5356225" cy="330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4" descr="OSLMN0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3438" y="409575"/>
            <a:ext cx="3059112"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5" descr="OSLMN0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3762375"/>
            <a:ext cx="4429125"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7" name="Rectangle 7"/>
          <p:cNvSpPr>
            <a:spLocks noGrp="1" noChangeArrowheads="1"/>
          </p:cNvSpPr>
          <p:nvPr>
            <p:ph type="title" idx="4294967295"/>
          </p:nvPr>
        </p:nvSpPr>
        <p:spPr>
          <a:xfrm>
            <a:off x="5029200" y="4937125"/>
            <a:ext cx="4114800" cy="1754326"/>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600" b="1" dirty="0">
                <a:solidFill>
                  <a:schemeClr val="bg1"/>
                </a:solidFill>
                <a:ea typeface="+mj-ea"/>
              </a:rPr>
              <a:t>حكمة و مجد         سليمان</a:t>
            </a:r>
            <a:br>
              <a:rPr lang="en-US" sz="3600" b="1" dirty="0">
                <a:solidFill>
                  <a:schemeClr val="bg1"/>
                </a:solidFill>
                <a:ea typeface="+mj-ea"/>
              </a:rPr>
            </a:br>
            <a:r>
              <a:rPr lang="en-US" sz="3600" b="1" dirty="0">
                <a:solidFill>
                  <a:schemeClr val="bg1"/>
                </a:solidFill>
                <a:ea typeface="+mj-ea"/>
              </a:rPr>
              <a:t>(</a:t>
            </a:r>
            <a:r>
              <a:rPr lang="ar-JO" sz="3600" b="1" dirty="0">
                <a:solidFill>
                  <a:schemeClr val="bg1"/>
                </a:solidFill>
                <a:ea typeface="+mj-ea"/>
              </a:rPr>
              <a:t>1 ملوك 3-8</a:t>
            </a:r>
            <a:r>
              <a:rPr lang="en-US" sz="3600" b="1" dirty="0">
                <a:solidFill>
                  <a:schemeClr val="bg1"/>
                </a:solidFill>
                <a:ea typeface="+mj-ea"/>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33123"/>
                                        </p:tgtEl>
                                        <p:attrNameLst>
                                          <p:attrName>style.visibility</p:attrName>
                                        </p:attrNameLst>
                                      </p:cBhvr>
                                      <p:to>
                                        <p:strVal val="visible"/>
                                      </p:to>
                                    </p:set>
                                    <p:animEffect transition="in" filter="dissolve">
                                      <p:cBhvr>
                                        <p:cTn id="7" dur="500"/>
                                        <p:tgtEl>
                                          <p:spTgt spid="133123"/>
                                        </p:tgtEl>
                                      </p:cBhvr>
                                    </p:animEffect>
                                  </p:childTnLst>
                                </p:cTn>
                              </p:par>
                            </p:childTnLst>
                          </p:cTn>
                        </p:par>
                        <p:par>
                          <p:cTn id="8" fill="hold" nodeType="afterGroup">
                            <p:stCondLst>
                              <p:cond delay="2500"/>
                            </p:stCondLst>
                            <p:childTnLst>
                              <p:par>
                                <p:cTn id="9" presetID="9" presetClass="entr" presetSubtype="0" fill="hold" nodeType="afterEffect">
                                  <p:stCondLst>
                                    <p:cond delay="3000"/>
                                  </p:stCondLst>
                                  <p:childTnLst>
                                    <p:set>
                                      <p:cBhvr>
                                        <p:cTn id="10" dur="1" fill="hold">
                                          <p:stCondLst>
                                            <p:cond delay="0"/>
                                          </p:stCondLst>
                                        </p:cTn>
                                        <p:tgtEl>
                                          <p:spTgt spid="133125"/>
                                        </p:tgtEl>
                                        <p:attrNameLst>
                                          <p:attrName>style.visibility</p:attrName>
                                        </p:attrNameLst>
                                      </p:cBhvr>
                                      <p:to>
                                        <p:strVal val="visible"/>
                                      </p:to>
                                    </p:set>
                                    <p:animEffect transition="in" filter="dissolve">
                                      <p:cBhvr>
                                        <p:cTn id="11" dur="500"/>
                                        <p:tgtEl>
                                          <p:spTgt spid="133125"/>
                                        </p:tgtEl>
                                      </p:cBhvr>
                                    </p:animEffect>
                                  </p:childTnLst>
                                </p:cTn>
                              </p:par>
                            </p:childTnLst>
                          </p:cTn>
                        </p:par>
                        <p:par>
                          <p:cTn id="12" fill="hold" nodeType="afterGroup">
                            <p:stCondLst>
                              <p:cond delay="6000"/>
                            </p:stCondLst>
                            <p:childTnLst>
                              <p:par>
                                <p:cTn id="13" presetID="9" presetClass="entr" presetSubtype="0" fill="hold" nodeType="afterEffect">
                                  <p:stCondLst>
                                    <p:cond delay="3000"/>
                                  </p:stCondLst>
                                  <p:childTnLst>
                                    <p:set>
                                      <p:cBhvr>
                                        <p:cTn id="14" dur="1" fill="hold">
                                          <p:stCondLst>
                                            <p:cond delay="0"/>
                                          </p:stCondLst>
                                        </p:cTn>
                                        <p:tgtEl>
                                          <p:spTgt spid="133124"/>
                                        </p:tgtEl>
                                        <p:attrNameLst>
                                          <p:attrName>style.visibility</p:attrName>
                                        </p:attrNameLst>
                                      </p:cBhvr>
                                      <p:to>
                                        <p:strVal val="visible"/>
                                      </p:to>
                                    </p:set>
                                    <p:animEffect transition="in" filter="dissolve">
                                      <p:cBhvr>
                                        <p:cTn id="15"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6913" y="-609600"/>
            <a:ext cx="5210175" cy="799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4" name="Rectangle 3"/>
          <p:cNvSpPr>
            <a:spLocks noGrp="1" noChangeArrowheads="1"/>
          </p:cNvSpPr>
          <p:nvPr>
            <p:ph type="title" idx="4294967295"/>
          </p:nvPr>
        </p:nvSpPr>
        <p:spPr>
          <a:xfrm>
            <a:off x="0" y="3048000"/>
            <a:ext cx="3643306" cy="1143000"/>
          </a:xfrm>
        </p:spPr>
        <p:txBody>
          <a:bodyPr/>
          <a:lstStyle/>
          <a:p>
            <a:pPr eaLnBrk="1" hangingPunct="1"/>
            <a:r>
              <a:rPr lang="ar-JO" b="1" dirty="0">
                <a:latin typeface="Arial" charset="0"/>
                <a:ea typeface="ＭＳ Ｐゴシック" charset="0"/>
              </a:rPr>
              <a:t>أورشليم            تتسع شمالاً</a:t>
            </a:r>
            <a:endParaRPr lang="en-US" b="1" dirty="0">
              <a:latin typeface="Arial" charset="0"/>
              <a:ea typeface="ＭＳ Ｐゴシック" charset="0"/>
            </a:endParaRPr>
          </a:p>
        </p:txBody>
      </p:sp>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pic>
        <p:nvPicPr>
          <p:cNvPr id="348162" name="Picture 3" descr="OSLMN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81000"/>
            <a:ext cx="8839200" cy="617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5"/>
          <p:cNvSpPr>
            <a:spLocks noGrp="1" noChangeArrowheads="1"/>
          </p:cNvSpPr>
          <p:nvPr>
            <p:ph type="title" idx="4294967295"/>
          </p:nvPr>
        </p:nvSpPr>
        <p:spPr>
          <a:xfrm>
            <a:off x="685800" y="609600"/>
            <a:ext cx="4572000" cy="1143000"/>
          </a:xfrm>
        </p:spPr>
        <p:txBody>
          <a:bodyPr/>
          <a:lstStyle/>
          <a:p>
            <a:pPr eaLnBrk="1" hangingPunct="1"/>
            <a:r>
              <a:rPr lang="ar-JO" b="1" dirty="0">
                <a:latin typeface="Arial" charset="0"/>
                <a:ea typeface="ＭＳ Ｐゴシック" charset="0"/>
              </a:rPr>
              <a:t>الهيكل</a:t>
            </a:r>
            <a:endParaRPr lang="en-US" b="1" dirty="0">
              <a:latin typeface="Arial" charset="0"/>
              <a:ea typeface="ＭＳ Ｐゴシック" charset="0"/>
            </a:endParaRP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92661" y="4905"/>
            <a:ext cx="3810000" cy="2389187"/>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خيمة         الإجتماع</a:t>
            </a:r>
            <a:endParaRPr lang="en-US" dirty="0">
              <a:latin typeface="Arial" panose="020B0604020202020204" pitchFamily="34" charset="0"/>
              <a:ea typeface="ＭＳ Ｐゴシック" charset="0"/>
              <a:cs typeface="Arial" panose="020B0604020202020204" pitchFamily="34" charset="0"/>
            </a:endParaRPr>
          </a:p>
        </p:txBody>
      </p:sp>
      <p:pic>
        <p:nvPicPr>
          <p:cNvPr id="193538" name="Picture 5" descr="Tabernac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396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الكروبيم</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algn="ct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ساحة الكهنة</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المراحيض</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algn="ctr">
              <a:lnSpc>
                <a:spcPct val="90000"/>
              </a:lnSpc>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تابوت العهد</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algn="ct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الشموع</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بوعز</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ياكين</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المذبح</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algn="ctr">
              <a:spcBef>
                <a:spcPct val="0"/>
              </a:spcBef>
            </a:pPr>
            <a:r>
              <a:rPr lang="ar-JO" sz="1600" dirty="0">
                <a:solidFill>
                  <a:srgbClr val="FFFFFF"/>
                </a:solidFill>
                <a:latin typeface="Arial" panose="020B0604020202020204" pitchFamily="34" charset="0"/>
                <a:ea typeface="MS PGothic" panose="020B0600070205080204" pitchFamily="34" charset="-128"/>
                <a:cs typeface="Arial" panose="020B0604020202020204" pitchFamily="34" charset="0"/>
              </a:rPr>
              <a:t>البحر البرونزي</a:t>
            </a:r>
            <a:endParaRPr lang="en-US" sz="1600" dirty="0">
              <a:solidFill>
                <a:srgbClr val="FFFFFF"/>
              </a:solidFill>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مائدة خبز الوجوه</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a:spcBef>
                <a:spcPct val="0"/>
              </a:spcBef>
            </a:pPr>
            <a:r>
              <a:rPr lang="ar-JO" sz="1600" dirty="0">
                <a:solidFill>
                  <a:srgbClr val="000000"/>
                </a:solidFill>
                <a:latin typeface="Arial" panose="020B0604020202020204" pitchFamily="34" charset="0"/>
                <a:ea typeface="MS PGothic" panose="020B0600070205080204" pitchFamily="34" charset="-128"/>
                <a:cs typeface="Arial" panose="020B0604020202020204" pitchFamily="34" charset="0"/>
              </a:rPr>
              <a:t>مذبح البخور</a:t>
            </a:r>
            <a:endPar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a:spcBef>
                <a:spcPct val="0"/>
              </a:spcBef>
            </a:pPr>
            <a:r>
              <a:rPr lang="ar-JO" sz="1800" dirty="0">
                <a:solidFill>
                  <a:srgbClr val="C00000"/>
                </a:solidFill>
                <a:latin typeface="Arial" panose="020B0604020202020204" pitchFamily="34" charset="0"/>
                <a:ea typeface="MS PGothic" panose="020B0600070205080204" pitchFamily="34" charset="-128"/>
                <a:cs typeface="Arial" panose="020B0604020202020204" pitchFamily="34" charset="0"/>
              </a:rPr>
              <a:t>القدس</a:t>
            </a:r>
            <a:endParaRPr lang="en-US" sz="18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algn="ct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قدس     </a:t>
            </a:r>
          </a:p>
          <a:p>
            <a:pPr algn="ct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 الأقداس</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algn="ct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الرواق</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algn="ct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غرف التخزين</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a:spcBef>
                <a:spcPct val="0"/>
              </a:spcBef>
            </a:pPr>
            <a:r>
              <a:rPr lang="ar-JO" sz="1600" dirty="0">
                <a:solidFill>
                  <a:srgbClr val="C00000"/>
                </a:solidFill>
                <a:latin typeface="Arial" panose="020B0604020202020204" pitchFamily="34" charset="0"/>
                <a:ea typeface="MS PGothic" panose="020B0600070205080204" pitchFamily="34" charset="-128"/>
                <a:cs typeface="Arial" panose="020B0604020202020204" pitchFamily="34" charset="0"/>
              </a:rPr>
              <a:t>ساحة إسرائيل</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algn="ct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Cubits</a:t>
            </a:r>
            <a:endPar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9113304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FFFFFF"/>
                  </a:solidFill>
                  <a:latin typeface="Arial" panose="020B0604020202020204" pitchFamily="34" charset="0"/>
                  <a:ea typeface="ＭＳ Ｐゴシック" charset="0"/>
                  <a:cs typeface="Arial" panose="020B0604020202020204" pitchFamily="34" charset="0"/>
                </a:rPr>
                <a:t>الإنقسام</a:t>
              </a:r>
              <a:endParaRPr lang="en-US" sz="4000" spc="-100"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ea typeface="+mn-ea"/>
              <a:cs typeface="Arial" panose="020B0604020202020204" pitchFamily="34" charset="0"/>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الوحدة</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736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2"/>
          <p:cNvGraphicFramePr>
            <a:graphicFrameLocks noGrp="1" noChangeAspect="1"/>
          </p:cNvGraphicFramePr>
          <p:nvPr>
            <p:ph type="body" idx="1"/>
            <p:extLst>
              <p:ext uri="{D42A27DB-BD31-4B8C-83A1-F6EECF244321}">
                <p14:modId xmlns:p14="http://schemas.microsoft.com/office/powerpoint/2010/main" val="2326296354"/>
              </p:ext>
            </p:extLst>
          </p:nvPr>
        </p:nvGraphicFramePr>
        <p:xfrm>
          <a:off x="6705600" y="1371600"/>
          <a:ext cx="1758950" cy="3048000"/>
        </p:xfrm>
        <a:graphic>
          <a:graphicData uri="http://schemas.openxmlformats.org/presentationml/2006/ole">
            <mc:AlternateContent xmlns:mc="http://schemas.openxmlformats.org/markup-compatibility/2006">
              <mc:Choice xmlns:v="urn:schemas-microsoft-com:vml" Requires="v">
                <p:oleObj name="Photo Editor Photo" r:id="rId2" imgW="3828571" imgH="6638095" progId="">
                  <p:embed/>
                </p:oleObj>
              </mc:Choice>
              <mc:Fallback>
                <p:oleObj name="Photo Editor Photo" r:id="rId2" imgW="3828571" imgH="6638095" progId="">
                  <p:embed/>
                  <p:pic>
                    <p:nvPicPr>
                      <p:cNvPr id="0" name="Picture 707"/>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371600"/>
                        <a:ext cx="1758950" cy="304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7" name="Object 3"/>
          <p:cNvGraphicFramePr>
            <a:graphicFrameLocks noChangeAspect="1"/>
          </p:cNvGraphicFramePr>
          <p:nvPr>
            <p:extLst>
              <p:ext uri="{D42A27DB-BD31-4B8C-83A1-F6EECF244321}">
                <p14:modId xmlns:p14="http://schemas.microsoft.com/office/powerpoint/2010/main" val="4280684711"/>
              </p:ext>
            </p:extLst>
          </p:nvPr>
        </p:nvGraphicFramePr>
        <p:xfrm>
          <a:off x="2803525" y="1371600"/>
          <a:ext cx="1768475" cy="1981200"/>
        </p:xfrm>
        <a:graphic>
          <a:graphicData uri="http://schemas.openxmlformats.org/presentationml/2006/ole">
            <mc:AlternateContent xmlns:mc="http://schemas.openxmlformats.org/markup-compatibility/2006">
              <mc:Choice xmlns:v="urn:schemas-microsoft-com:vml" Requires="v">
                <p:oleObj name="Photo Editor Photo" r:id="rId4" imgW="5439534" imgH="6095238" progId="">
                  <p:embed/>
                </p:oleObj>
              </mc:Choice>
              <mc:Fallback>
                <p:oleObj name="Photo Editor Photo" r:id="rId4" imgW="5439534" imgH="6095238" progId="">
                  <p:embed/>
                  <p:pic>
                    <p:nvPicPr>
                      <p:cNvPr id="0" name="Picture 7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25" y="1371600"/>
                        <a:ext cx="1768475"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4"/>
          <p:cNvGraphicFramePr>
            <a:graphicFrameLocks noChangeAspect="1"/>
          </p:cNvGraphicFramePr>
          <p:nvPr>
            <p:extLst>
              <p:ext uri="{D42A27DB-BD31-4B8C-83A1-F6EECF244321}">
                <p14:modId xmlns:p14="http://schemas.microsoft.com/office/powerpoint/2010/main" val="1635150740"/>
              </p:ext>
            </p:extLst>
          </p:nvPr>
        </p:nvGraphicFramePr>
        <p:xfrm>
          <a:off x="4724400" y="4495800"/>
          <a:ext cx="2689225" cy="1524000"/>
        </p:xfrm>
        <a:graphic>
          <a:graphicData uri="http://schemas.openxmlformats.org/presentationml/2006/ole">
            <mc:AlternateContent xmlns:mc="http://schemas.openxmlformats.org/markup-compatibility/2006">
              <mc:Choice xmlns:v="urn:schemas-microsoft-com:vml" Requires="v">
                <p:oleObj name="Photo Editor Photo" r:id="rId6" imgW="5609524" imgH="5057143" progId="">
                  <p:embed/>
                </p:oleObj>
              </mc:Choice>
              <mc:Fallback>
                <p:oleObj name="Photo Editor Photo" r:id="rId6" imgW="5609524" imgH="5057143" progId="">
                  <p:embed/>
                  <p:pic>
                    <p:nvPicPr>
                      <p:cNvPr id="0" name="Picture 709"/>
                      <p:cNvPicPr>
                        <a:picLocks noChangeAspect="1" noChangeArrowheads="1"/>
                      </p:cNvPicPr>
                      <p:nvPr/>
                    </p:nvPicPr>
                    <p:blipFill>
                      <a:blip r:embed="rId7">
                        <a:extLst>
                          <a:ext uri="{28A0092B-C50C-407E-A947-70E740481C1C}">
                            <a14:useLocalDpi xmlns:a14="http://schemas.microsoft.com/office/drawing/2010/main" val="0"/>
                          </a:ext>
                        </a:extLst>
                      </a:blip>
                      <a:srcRect b="13191"/>
                      <a:stretch>
                        <a:fillRect/>
                      </a:stretch>
                    </p:blipFill>
                    <p:spPr bwMode="auto">
                      <a:xfrm>
                        <a:off x="4724400" y="4495800"/>
                        <a:ext cx="2689225"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9" name="Text Box 7"/>
          <p:cNvSpPr txBox="1">
            <a:spLocks noChangeArrowheads="1"/>
          </p:cNvSpPr>
          <p:nvPr/>
        </p:nvSpPr>
        <p:spPr bwMode="auto">
          <a:xfrm>
            <a:off x="6705600" y="4038600"/>
            <a:ext cx="1752600" cy="83099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الشمعدان الذهبي</a:t>
            </a:r>
            <a:endParaRPr lang="en-US" sz="2400" b="1" dirty="0">
              <a:latin typeface="Arial" panose="020B0604020202020204" pitchFamily="34" charset="0"/>
              <a:cs typeface="Arial" panose="020B0604020202020204" pitchFamily="34" charset="0"/>
            </a:endParaRPr>
          </a:p>
        </p:txBody>
      </p:sp>
      <p:pic>
        <p:nvPicPr>
          <p:cNvPr id="18441" name="Picture 9" descr="brazenlaver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9600" y="4264025"/>
            <a:ext cx="2085975" cy="213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09600" y="6400800"/>
            <a:ext cx="2057400" cy="457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المرحضة النحاسية</a:t>
            </a:r>
            <a:endParaRPr lang="en-US" sz="2400" b="1" dirty="0">
              <a:latin typeface="Arial" panose="020B0604020202020204" pitchFamily="34" charset="0"/>
              <a:cs typeface="Arial" panose="020B0604020202020204" pitchFamily="34" charset="0"/>
            </a:endParaRPr>
          </a:p>
        </p:txBody>
      </p:sp>
      <p:pic>
        <p:nvPicPr>
          <p:cNvPr id="18443" name="Picture 11" descr="altarofincense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24400" y="1371600"/>
            <a:ext cx="1760538"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4" name="Text Box 12"/>
          <p:cNvSpPr txBox="1">
            <a:spLocks noChangeArrowheads="1"/>
          </p:cNvSpPr>
          <p:nvPr/>
        </p:nvSpPr>
        <p:spPr bwMode="auto">
          <a:xfrm>
            <a:off x="4724400" y="3521075"/>
            <a:ext cx="1752600" cy="1015663"/>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مذبح</a:t>
            </a:r>
          </a:p>
          <a:p>
            <a:pPr algn="ctr" eaLnBrk="1" hangingPunct="1"/>
            <a:r>
              <a:rPr lang="ar-JO" sz="2400" b="1" dirty="0">
                <a:latin typeface="Arial" panose="020B0604020202020204" pitchFamily="34" charset="0"/>
                <a:cs typeface="Arial" panose="020B0604020202020204" pitchFamily="34" charset="0"/>
              </a:rPr>
              <a:t>البخور</a:t>
            </a:r>
            <a:endParaRPr lang="en-US" sz="2400" b="1" dirty="0">
              <a:latin typeface="Arial" panose="020B0604020202020204" pitchFamily="34" charset="0"/>
              <a:cs typeface="Arial" panose="020B0604020202020204" pitchFamily="34" charset="0"/>
            </a:endParaRPr>
          </a:p>
        </p:txBody>
      </p:sp>
      <p:sp>
        <p:nvSpPr>
          <p:cNvPr id="18445" name="Text Box 13"/>
          <p:cNvSpPr txBox="1">
            <a:spLocks noChangeArrowheads="1"/>
          </p:cNvSpPr>
          <p:nvPr/>
        </p:nvSpPr>
        <p:spPr bwMode="auto">
          <a:xfrm>
            <a:off x="2803525" y="3352800"/>
            <a:ext cx="1752600" cy="83099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وعاء المن الذهبي</a:t>
            </a:r>
            <a:endParaRPr lang="en-US" sz="2400" b="1" dirty="0">
              <a:latin typeface="Arial" panose="020B0604020202020204" pitchFamily="34" charset="0"/>
              <a:cs typeface="Arial" panose="020B0604020202020204" pitchFamily="34" charset="0"/>
            </a:endParaRPr>
          </a:p>
        </p:txBody>
      </p:sp>
      <p:sp>
        <p:nvSpPr>
          <p:cNvPr id="18446" name="Text Box 14"/>
          <p:cNvSpPr txBox="1">
            <a:spLocks noChangeArrowheads="1"/>
          </p:cNvSpPr>
          <p:nvPr/>
        </p:nvSpPr>
        <p:spPr bwMode="auto">
          <a:xfrm>
            <a:off x="4724400" y="6027738"/>
            <a:ext cx="2743200" cy="83099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مائدة                     خبز الوجوه</a:t>
            </a:r>
            <a:endParaRPr lang="en-US" sz="2400" b="1" dirty="0">
              <a:latin typeface="Arial" panose="020B0604020202020204" pitchFamily="34" charset="0"/>
              <a:cs typeface="Arial" panose="020B0604020202020204" pitchFamily="34" charset="0"/>
            </a:endParaRPr>
          </a:p>
        </p:txBody>
      </p:sp>
      <p:pic>
        <p:nvPicPr>
          <p:cNvPr id="18449" name="Picture 17" descr="the%20new%20ark"/>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19400" y="4267200"/>
            <a:ext cx="176688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3292" name="Group 18"/>
          <p:cNvGrpSpPr>
            <a:grpSpLocks/>
          </p:cNvGrpSpPr>
          <p:nvPr/>
        </p:nvGrpSpPr>
        <p:grpSpPr bwMode="auto">
          <a:xfrm rot="10670457">
            <a:off x="7848600" y="5715000"/>
            <a:ext cx="1143000" cy="985838"/>
            <a:chOff x="0" y="2149"/>
            <a:chExt cx="2496" cy="2152"/>
          </a:xfrm>
        </p:grpSpPr>
        <p:sp>
          <p:nvSpPr>
            <p:cNvPr id="353296" name="Freeform 19"/>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297" name="Freeform 20"/>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298" name="Freeform 21"/>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299" name="Freeform 22"/>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0" name="Freeform 23"/>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1" name="Freeform 24"/>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2" name="Freeform 25"/>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3" name="Freeform 26"/>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4" name="Freeform 27"/>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5" name="Freeform 28"/>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6" name="Freeform 29"/>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7" name="Freeform 30"/>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8" name="Freeform 31"/>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09" name="Freeform 32"/>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0" name="Freeform 33"/>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1" name="Freeform 34"/>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2" name="Freeform 35"/>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3" name="Freeform 36"/>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4" name="Freeform 37"/>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5" name="Freeform 38"/>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6" name="Freeform 39"/>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7" name="Freeform 40"/>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8" name="Freeform 41"/>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19" name="Freeform 42"/>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0" name="Freeform 43"/>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1" name="Freeform 44"/>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2" name="Freeform 45"/>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3" name="Freeform 46"/>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4" name="Freeform 47"/>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5" name="Freeform 48"/>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6" name="Freeform 49"/>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7" name="Freeform 50"/>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8" name="Freeform 51"/>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29" name="Freeform 52"/>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30" name="Freeform 53"/>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31" name="Freeform 54"/>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32" name="Freeform 55"/>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33" name="Freeform 56"/>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53334" name="Freeform 57"/>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grpSp>
      <p:sp>
        <p:nvSpPr>
          <p:cNvPr id="353293" name="Rectangle 58"/>
          <p:cNvSpPr>
            <a:spLocks noChangeArrowheads="1"/>
          </p:cNvSpPr>
          <p:nvPr/>
        </p:nvSpPr>
        <p:spPr bwMode="auto">
          <a:xfrm>
            <a:off x="685800" y="152400"/>
            <a:ext cx="7772400" cy="1143000"/>
          </a:xfrm>
          <a:prstGeom prst="rect">
            <a:avLst/>
          </a:prstGeom>
          <a:solidFill>
            <a:srgbClr val="85FF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4000" b="1" dirty="0">
                <a:latin typeface="Arial" panose="020B0604020202020204" pitchFamily="34" charset="0"/>
                <a:cs typeface="Arial" panose="020B0604020202020204" pitchFamily="34" charset="0"/>
              </a:rPr>
              <a:t>صعود سليمان</a:t>
            </a:r>
            <a:br>
              <a:rPr lang="en-US" sz="40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1 ملوك 3-8</a:t>
            </a:r>
            <a:endParaRPr lang="en-US" sz="3200" dirty="0">
              <a:latin typeface="Arial" panose="020B0604020202020204" pitchFamily="34" charset="0"/>
              <a:cs typeface="Arial" panose="020B0604020202020204" pitchFamily="34" charset="0"/>
            </a:endParaRPr>
          </a:p>
        </p:txBody>
      </p:sp>
      <p:sp>
        <p:nvSpPr>
          <p:cNvPr id="18448" name="Text Box 16"/>
          <p:cNvSpPr txBox="1">
            <a:spLocks noChangeArrowheads="1"/>
          </p:cNvSpPr>
          <p:nvPr/>
        </p:nvSpPr>
        <p:spPr bwMode="auto">
          <a:xfrm>
            <a:off x="2819400" y="6027738"/>
            <a:ext cx="1798638" cy="83099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ar-JO" sz="2400" b="1" dirty="0">
                <a:latin typeface="Arial" panose="020B0604020202020204" pitchFamily="34" charset="0"/>
                <a:cs typeface="Arial" panose="020B0604020202020204" pitchFamily="34" charset="0"/>
              </a:rPr>
              <a:t>تابوت       العهد</a:t>
            </a:r>
            <a:endParaRPr lang="en-US" sz="2400" b="1" dirty="0">
              <a:latin typeface="Arial" panose="020B0604020202020204" pitchFamily="34" charset="0"/>
              <a:cs typeface="Arial" panose="020B0604020202020204" pitchFamily="34" charset="0"/>
            </a:endParaRPr>
          </a:p>
        </p:txBody>
      </p:sp>
      <p:sp>
        <p:nvSpPr>
          <p:cNvPr id="353295" name="Rectangle 65"/>
          <p:cNvSpPr>
            <a:spLocks noGrp="1" noChangeArrowheads="1"/>
          </p:cNvSpPr>
          <p:nvPr>
            <p:ph type="title"/>
          </p:nvPr>
        </p:nvSpPr>
        <p:spPr>
          <a:xfrm>
            <a:off x="304800" y="2209800"/>
            <a:ext cx="2590800" cy="1384995"/>
          </a:xfrm>
          <a:noFill/>
        </p:spPr>
        <p:txBody>
          <a:bodyPr anchor="t">
            <a:spAutoFit/>
          </a:bodyPr>
          <a:lstStyle/>
          <a:p>
            <a:pPr eaLnBrk="1" hangingPunct="1">
              <a:spcBef>
                <a:spcPct val="50000"/>
              </a:spcBef>
            </a:pPr>
            <a:r>
              <a:rPr lang="ar-JO" sz="2800" b="1" dirty="0">
                <a:solidFill>
                  <a:schemeClr val="tx1"/>
                </a:solidFill>
                <a:latin typeface="Arial" panose="020B0604020202020204" pitchFamily="34" charset="0"/>
                <a:ea typeface="ＭＳ Ｐゴシック" charset="0"/>
                <a:cs typeface="Arial" panose="020B0604020202020204" pitchFamily="34" charset="0"/>
              </a:rPr>
              <a:t>      أثاث      </a:t>
            </a:r>
            <a:br>
              <a:rPr lang="ar-JO" sz="2800" b="1" dirty="0">
                <a:solidFill>
                  <a:schemeClr val="tx1"/>
                </a:solidFill>
                <a:latin typeface="Arial" panose="020B0604020202020204" pitchFamily="34" charset="0"/>
                <a:ea typeface="ＭＳ Ｐゴシック" charset="0"/>
                <a:cs typeface="Arial" panose="020B0604020202020204" pitchFamily="34" charset="0"/>
              </a:rPr>
            </a:br>
            <a:r>
              <a:rPr lang="ar-JO" sz="2800" b="1" dirty="0">
                <a:solidFill>
                  <a:schemeClr val="tx1"/>
                </a:solidFill>
                <a:latin typeface="Arial" panose="020B0604020202020204" pitchFamily="34" charset="0"/>
                <a:ea typeface="ＭＳ Ｐゴシック" charset="0"/>
                <a:cs typeface="Arial" panose="020B0604020202020204" pitchFamily="34" charset="0"/>
              </a:rPr>
              <a:t>الهيكل             (7: 9-51)</a:t>
            </a:r>
            <a:endParaRPr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5"/>
                                        </p:tgtEl>
                                        <p:attrNameLst>
                                          <p:attrName>style.visibility</p:attrName>
                                        </p:attrNameLst>
                                      </p:cBhvr>
                                      <p:to>
                                        <p:strVal val="visible"/>
                                      </p:to>
                                    </p:set>
                                    <p:animEffect transition="in" filter="dissolve">
                                      <p:cBhvr>
                                        <p:cTn id="12" dur="500"/>
                                        <p:tgtEl>
                                          <p:spTgt spid="18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ssolve">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dissolve">
                                      <p:cBhvr>
                                        <p:cTn id="27" dur="500"/>
                                        <p:tgtEl>
                                          <p:spTgt spid="18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9"/>
                                        </p:tgtEl>
                                        <p:attrNameLst>
                                          <p:attrName>style.visibility</p:attrName>
                                        </p:attrNameLst>
                                      </p:cBhvr>
                                      <p:to>
                                        <p:strVal val="visible"/>
                                      </p:to>
                                    </p:set>
                                    <p:animEffect transition="in" filter="dissolve">
                                      <p:cBhvr>
                                        <p:cTn id="32" dur="500"/>
                                        <p:tgtEl>
                                          <p:spTgt spid="184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441"/>
                                        </p:tgtEl>
                                        <p:attrNameLst>
                                          <p:attrName>style.visibility</p:attrName>
                                        </p:attrNameLst>
                                      </p:cBhvr>
                                      <p:to>
                                        <p:strVal val="visible"/>
                                      </p:to>
                                    </p:set>
                                    <p:animEffect transition="in" filter="dissolve">
                                      <p:cBhvr>
                                        <p:cTn id="37" dur="500"/>
                                        <p:tgtEl>
                                          <p:spTgt spid="184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442"/>
                                        </p:tgtEl>
                                        <p:attrNameLst>
                                          <p:attrName>style.visibility</p:attrName>
                                        </p:attrNameLst>
                                      </p:cBhvr>
                                      <p:to>
                                        <p:strVal val="visible"/>
                                      </p:to>
                                    </p:set>
                                    <p:animEffect transition="in" filter="dissolve">
                                      <p:cBhvr>
                                        <p:cTn id="42" dur="500"/>
                                        <p:tgtEl>
                                          <p:spTgt spid="1844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449"/>
                                        </p:tgtEl>
                                        <p:attrNameLst>
                                          <p:attrName>style.visibility</p:attrName>
                                        </p:attrNameLst>
                                      </p:cBhvr>
                                      <p:to>
                                        <p:strVal val="visible"/>
                                      </p:to>
                                    </p:set>
                                    <p:animEffect transition="in" filter="dissolve">
                                      <p:cBhvr>
                                        <p:cTn id="47" dur="500"/>
                                        <p:tgtEl>
                                          <p:spTgt spid="1844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448"/>
                                        </p:tgtEl>
                                        <p:attrNameLst>
                                          <p:attrName>style.visibility</p:attrName>
                                        </p:attrNameLst>
                                      </p:cBhvr>
                                      <p:to>
                                        <p:strVal val="visible"/>
                                      </p:to>
                                    </p:set>
                                    <p:animEffect transition="in" filter="dissolve">
                                      <p:cBhvr>
                                        <p:cTn id="52" dur="500"/>
                                        <p:tgtEl>
                                          <p:spTgt spid="1844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8438"/>
                                        </p:tgtEl>
                                        <p:attrNameLst>
                                          <p:attrName>style.visibility</p:attrName>
                                        </p:attrNameLst>
                                      </p:cBhvr>
                                      <p:to>
                                        <p:strVal val="visible"/>
                                      </p:to>
                                    </p:set>
                                    <p:animEffect transition="in" filter="dissolve">
                                      <p:cBhvr>
                                        <p:cTn id="57" dur="500"/>
                                        <p:tgtEl>
                                          <p:spTgt spid="184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446"/>
                                        </p:tgtEl>
                                        <p:attrNameLst>
                                          <p:attrName>style.visibility</p:attrName>
                                        </p:attrNameLst>
                                      </p:cBhvr>
                                      <p:to>
                                        <p:strVal val="visible"/>
                                      </p:to>
                                    </p:set>
                                    <p:animEffect transition="in" filter="dissolve">
                                      <p:cBhvr>
                                        <p:cTn id="62" dur="5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autoUpdateAnimBg="0"/>
      <p:bldP spid="18442" grpId="0" animBg="1" autoUpdateAnimBg="0"/>
      <p:bldP spid="18444" grpId="0" animBg="1" autoUpdateAnimBg="0"/>
      <p:bldP spid="18445" grpId="0" animBg="1" autoUpdateAnimBg="0"/>
      <p:bldP spid="18446" grpId="0" animBg="1" autoUpdateAnimBg="0"/>
      <p:bldP spid="1844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07413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50" descr="Interior 1"/>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3563938" y="1905000"/>
            <a:ext cx="5562600" cy="4449763"/>
          </a:xfrm>
          <a:noFill/>
        </p:spPr>
      </p:pic>
      <p:sp>
        <p:nvSpPr>
          <p:cNvPr id="352258" name="Rectangle 2"/>
          <p:cNvSpPr>
            <a:spLocks noGrp="1" noChangeArrowheads="1"/>
          </p:cNvSpPr>
          <p:nvPr>
            <p:ph type="title"/>
          </p:nvPr>
        </p:nvSpPr>
        <p:spPr>
          <a:xfrm>
            <a:off x="685800" y="152400"/>
            <a:ext cx="7772400" cy="1143000"/>
          </a:xfrm>
          <a:solidFill>
            <a:srgbClr val="85FFE0"/>
          </a:solidFill>
        </p:spPr>
        <p:txBody>
          <a:bodyPr/>
          <a:lstStyle/>
          <a:p>
            <a:r>
              <a:rPr lang="ar-JO" sz="4000" b="1" dirty="0">
                <a:latin typeface="Arial" charset="0"/>
                <a:ea typeface="ＭＳ Ｐゴシック" charset="0"/>
              </a:rPr>
              <a:t>صعود سليمان</a:t>
            </a:r>
            <a:br>
              <a:rPr lang="en-US" sz="4000" b="1" dirty="0">
                <a:latin typeface="Arial" charset="0"/>
                <a:ea typeface="ＭＳ Ｐゴシック" charset="0"/>
              </a:rPr>
            </a:br>
            <a:r>
              <a:rPr lang="ar-JO" sz="3200" b="1" dirty="0">
                <a:latin typeface="Arial" charset="0"/>
                <a:ea typeface="ＭＳ Ｐゴシック" charset="0"/>
              </a:rPr>
              <a:t>1 ملوك 3 - 8</a:t>
            </a:r>
            <a:endParaRPr lang="en-US" sz="4000" b="1" dirty="0">
              <a:latin typeface="Arial" charset="0"/>
              <a:ea typeface="ＭＳ Ｐゴシック" charset="0"/>
            </a:endParaRPr>
          </a:p>
        </p:txBody>
      </p:sp>
      <p:sp>
        <p:nvSpPr>
          <p:cNvPr id="352259" name="Rectangle 3"/>
          <p:cNvSpPr>
            <a:spLocks noGrp="1" noChangeArrowheads="1"/>
          </p:cNvSpPr>
          <p:nvPr>
            <p:ph type="body" sz="half" idx="1"/>
          </p:nvPr>
        </p:nvSpPr>
        <p:spPr>
          <a:xfrm>
            <a:off x="381000" y="2362200"/>
            <a:ext cx="3124200" cy="3124200"/>
          </a:xfrm>
        </p:spPr>
        <p:txBody>
          <a:bodyPr/>
          <a:lstStyle/>
          <a:p>
            <a:pPr algn="r" eaLnBrk="1" hangingPunct="1">
              <a:buNone/>
            </a:pPr>
            <a:r>
              <a:rPr lang="ar-JO" sz="3600" b="1" dirty="0">
                <a:latin typeface="Arial" charset="0"/>
                <a:ea typeface="ＭＳ Ｐゴシック" charset="0"/>
              </a:rPr>
              <a:t>* قصر سليمان  (7: 1-8)</a:t>
            </a:r>
            <a:endParaRPr lang="en-US" sz="3600" b="1" dirty="0">
              <a:latin typeface="Arial" charset="0"/>
              <a:ea typeface="ＭＳ Ｐゴシック" charset="0"/>
            </a:endParaRPr>
          </a:p>
        </p:txBody>
      </p:sp>
      <p:grpSp>
        <p:nvGrpSpPr>
          <p:cNvPr id="352260" name="Group 8"/>
          <p:cNvGrpSpPr>
            <a:grpSpLocks/>
          </p:cNvGrpSpPr>
          <p:nvPr/>
        </p:nvGrpSpPr>
        <p:grpSpPr bwMode="auto">
          <a:xfrm rot="10670457">
            <a:off x="7848600" y="5715000"/>
            <a:ext cx="1143000" cy="985838"/>
            <a:chOff x="0" y="2149"/>
            <a:chExt cx="2496" cy="2152"/>
          </a:xfrm>
        </p:grpSpPr>
        <p:sp>
          <p:nvSpPr>
            <p:cNvPr id="352261" name="Freeform 9"/>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2" name="Freeform 10"/>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3" name="Freeform 11"/>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4" name="Freeform 12"/>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5" name="Freeform 13"/>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6" name="Freeform 14"/>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7" name="Freeform 15"/>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8" name="Freeform 16"/>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9" name="Freeform 17"/>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0" name="Freeform 18"/>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1" name="Freeform 19"/>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2" name="Freeform 20"/>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3" name="Freeform 21"/>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4" name="Freeform 22"/>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5" name="Freeform 23"/>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6" name="Freeform 24"/>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7" name="Freeform 25"/>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8" name="Freeform 26"/>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9" name="Freeform 27"/>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0" name="Freeform 28"/>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1" name="Freeform 29"/>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2" name="Freeform 30"/>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3" name="Freeform 31"/>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4" name="Freeform 32"/>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5" name="Freeform 33"/>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6" name="Freeform 34"/>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7" name="Freeform 35"/>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8" name="Freeform 36"/>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9" name="Freeform 37"/>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0" name="Freeform 38"/>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1" name="Freeform 39"/>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2" name="Freeform 40"/>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3" name="Freeform 41"/>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4" name="Freeform 42"/>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5" name="Freeform 43"/>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6" name="Freeform 44"/>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7" name="Freeform 45"/>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8" name="Freeform 46"/>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9" name="Freeform 47"/>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3381090"/>
              </p:ext>
            </p:extLst>
          </p:nvPr>
        </p:nvGraphicFramePr>
        <p:xfrm>
          <a:off x="0" y="1988840"/>
          <a:ext cx="9144000" cy="3662680"/>
        </p:xfrm>
        <a:graphic>
          <a:graphicData uri="http://schemas.openxmlformats.org/drawingml/2006/table">
            <a:tbl>
              <a:tblPr firstRow="1" bandRow="1">
                <a:tableStyleId>{2D5ABB26-0587-4C30-8999-92F81FD0307C}</a:tableStyleId>
              </a:tblPr>
              <a:tblGrid>
                <a:gridCol w="176368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370840">
                <a:tc>
                  <a:txBody>
                    <a:bodyPr/>
                    <a:lstStyle/>
                    <a:p>
                      <a:pPr marR="63500" algn="ctr">
                        <a:spcAft>
                          <a:spcPts val="0"/>
                        </a:spcAft>
                      </a:pPr>
                      <a:r>
                        <a:rPr lang="ar-JO" sz="1800" b="1" dirty="0">
                          <a:solidFill>
                            <a:schemeClr val="tx1"/>
                          </a:solidFill>
                          <a:effectLst/>
                          <a:latin typeface="Arial"/>
                          <a:ea typeface="Times New Roman"/>
                          <a:cs typeface="Arial"/>
                        </a:rPr>
                        <a:t>سليمان</a:t>
                      </a:r>
                      <a:endParaRPr lang="en-SG" sz="2400" b="1" dirty="0">
                        <a:solidFill>
                          <a:schemeClr val="tx1"/>
                        </a:solidFill>
                        <a:effectLst/>
                        <a:latin typeface="Arial"/>
                        <a:ea typeface="Times New Roman"/>
                        <a:cs typeface="Times New Roman"/>
                      </a:endParaRPr>
                    </a:p>
                  </a:txBody>
                  <a:tcPr marL="50800" marR="50800" marT="0" marB="0"/>
                </a:tc>
                <a:tc>
                  <a:txBody>
                    <a:bodyPr/>
                    <a:lstStyle/>
                    <a:p>
                      <a:pPr algn="ctr">
                        <a:spcAft>
                          <a:spcPts val="0"/>
                        </a:spcAft>
                      </a:pPr>
                      <a:r>
                        <a:rPr lang="ar-JO" sz="1800" b="1" dirty="0">
                          <a:solidFill>
                            <a:schemeClr val="tx1"/>
                          </a:solidFill>
                          <a:effectLst/>
                          <a:latin typeface="Arial"/>
                          <a:ea typeface="Times New Roman"/>
                          <a:cs typeface="Arial"/>
                        </a:rPr>
                        <a:t>الهيكل</a:t>
                      </a:r>
                      <a:r>
                        <a:rPr lang="ar-JO" sz="1800" b="1" baseline="0" dirty="0">
                          <a:solidFill>
                            <a:schemeClr val="tx1"/>
                          </a:solidFill>
                          <a:effectLst/>
                          <a:latin typeface="Arial"/>
                          <a:ea typeface="Times New Roman"/>
                          <a:cs typeface="Arial"/>
                        </a:rPr>
                        <a:t> (1 مل 6 : 1 – 2)</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القصر (1 مل 7 : 1 – 2)</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0"/>
                  </a:ext>
                </a:extLst>
              </a:tr>
              <a:tr h="370840">
                <a:tc>
                  <a:txBody>
                    <a:bodyPr/>
                    <a:lstStyle/>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p>
                      <a:pPr marR="63500" algn="ctr">
                        <a:spcAft>
                          <a:spcPts val="0"/>
                        </a:spcAft>
                      </a:pPr>
                      <a:r>
                        <a:rPr lang="ar-JO" sz="1800" b="1" dirty="0">
                          <a:solidFill>
                            <a:schemeClr val="tx1"/>
                          </a:solidFill>
                          <a:effectLst/>
                          <a:latin typeface="Arial"/>
                          <a:ea typeface="Times New Roman"/>
                          <a:cs typeface="Arial"/>
                        </a:rPr>
                        <a:t>الإرتفاع</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p>
                      <a:pPr marR="63500" algn="ctr">
                        <a:spcAft>
                          <a:spcPts val="0"/>
                        </a:spcAft>
                      </a:pPr>
                      <a:r>
                        <a:rPr lang="ar-JO" sz="1800" b="1" dirty="0">
                          <a:solidFill>
                            <a:schemeClr val="tx1"/>
                          </a:solidFill>
                          <a:effectLst/>
                          <a:latin typeface="Arial"/>
                          <a:ea typeface="Times New Roman"/>
                          <a:cs typeface="Arial"/>
                        </a:rPr>
                        <a:t>30 ذراع (5ر13 متر)</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p>
                      <a:pPr marR="63500" algn="ctr">
                        <a:spcAft>
                          <a:spcPts val="0"/>
                        </a:spcAft>
                      </a:pPr>
                      <a:r>
                        <a:rPr lang="ar-JO" sz="1800" b="1" dirty="0">
                          <a:solidFill>
                            <a:schemeClr val="tx1"/>
                          </a:solidFill>
                          <a:effectLst/>
                          <a:latin typeface="Arial"/>
                          <a:ea typeface="Times New Roman"/>
                          <a:cs typeface="Arial"/>
                        </a:rPr>
                        <a:t>30 ذراع (5ر13 متر)</a:t>
                      </a:r>
                      <a:endParaRPr lang="en-SG" sz="2400" b="1" dirty="0">
                        <a:solidFill>
                          <a:schemeClr val="tx1"/>
                        </a:solidFill>
                        <a:effectLst/>
                        <a:latin typeface="Arial"/>
                        <a:ea typeface="Times New Roman"/>
                        <a:cs typeface="Times New Roman"/>
                      </a:endParaRPr>
                    </a:p>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1"/>
                  </a:ext>
                </a:extLst>
              </a:tr>
              <a:tr h="370840">
                <a:tc>
                  <a:txBody>
                    <a:bodyPr/>
                    <a:lstStyle/>
                    <a:p>
                      <a:pPr marR="63500" algn="ctr">
                        <a:spcAft>
                          <a:spcPts val="0"/>
                        </a:spcAft>
                      </a:pPr>
                      <a:r>
                        <a:rPr lang="ar-JO" sz="1800" b="1" dirty="0">
                          <a:solidFill>
                            <a:schemeClr val="tx1"/>
                          </a:solidFill>
                          <a:effectLst/>
                          <a:latin typeface="Arial"/>
                          <a:ea typeface="Times New Roman"/>
                          <a:cs typeface="Arial"/>
                        </a:rPr>
                        <a:t>العرض</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20 ذراع (9 أمتار)</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50 ذراع (23 متر)</a:t>
                      </a:r>
                      <a:endParaRPr lang="en-SG" sz="2400" b="1" dirty="0">
                        <a:solidFill>
                          <a:schemeClr val="tx1"/>
                        </a:solidFill>
                        <a:effectLst/>
                        <a:latin typeface="Arial"/>
                        <a:ea typeface="Times New Roman"/>
                        <a:cs typeface="Times New Roman"/>
                      </a:endParaRPr>
                    </a:p>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2"/>
                  </a:ext>
                </a:extLst>
              </a:tr>
              <a:tr h="370840">
                <a:tc>
                  <a:txBody>
                    <a:bodyPr/>
                    <a:lstStyle/>
                    <a:p>
                      <a:pPr marR="63500" algn="ctr">
                        <a:spcAft>
                          <a:spcPts val="0"/>
                        </a:spcAft>
                      </a:pPr>
                      <a:r>
                        <a:rPr lang="ar-JO" sz="1800" b="1" dirty="0">
                          <a:solidFill>
                            <a:schemeClr val="tx1"/>
                          </a:solidFill>
                          <a:effectLst/>
                          <a:latin typeface="Arial"/>
                          <a:ea typeface="Times New Roman"/>
                          <a:cs typeface="Arial"/>
                        </a:rPr>
                        <a:t>الطول</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60 ذراع (27 متر)</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100 ذراع (46 متر)</a:t>
                      </a:r>
                      <a:endParaRPr lang="en-SG" sz="2400" b="1" dirty="0">
                        <a:solidFill>
                          <a:schemeClr val="tx1"/>
                        </a:solidFill>
                        <a:effectLst/>
                        <a:latin typeface="Arial"/>
                        <a:ea typeface="Times New Roman"/>
                        <a:cs typeface="Times New Roman"/>
                      </a:endParaRPr>
                    </a:p>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3"/>
                  </a:ext>
                </a:extLst>
              </a:tr>
              <a:tr h="370840">
                <a:tc>
                  <a:txBody>
                    <a:bodyPr/>
                    <a:lstStyle/>
                    <a:p>
                      <a:pPr marR="63500" algn="ctr">
                        <a:spcAft>
                          <a:spcPts val="0"/>
                        </a:spcAft>
                      </a:pPr>
                      <a:r>
                        <a:rPr lang="ar-JO" sz="1800" b="1" dirty="0">
                          <a:solidFill>
                            <a:schemeClr val="tx1"/>
                          </a:solidFill>
                          <a:effectLst/>
                          <a:latin typeface="Arial"/>
                          <a:ea typeface="Times New Roman"/>
                          <a:cs typeface="Arial"/>
                        </a:rPr>
                        <a:t>البناء</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966-959 ق.م (7 سنوات, 1 مل 6 : 38)</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sz="1800" b="1" dirty="0">
                          <a:solidFill>
                            <a:schemeClr val="tx1"/>
                          </a:solidFill>
                          <a:effectLst/>
                          <a:latin typeface="Arial"/>
                          <a:ea typeface="Times New Roman"/>
                          <a:cs typeface="Arial"/>
                        </a:rPr>
                        <a:t>959-946</a:t>
                      </a:r>
                      <a:r>
                        <a:rPr lang="ar-JO" sz="1800" b="1" baseline="0" dirty="0">
                          <a:solidFill>
                            <a:schemeClr val="tx1"/>
                          </a:solidFill>
                          <a:effectLst/>
                          <a:latin typeface="Arial"/>
                          <a:ea typeface="Times New Roman"/>
                          <a:cs typeface="Arial"/>
                        </a:rPr>
                        <a:t> ق.م (13 سنة, حج 1: 2– 4</a:t>
                      </a:r>
                      <a:endParaRPr lang="en-SG" sz="2400" b="1" dirty="0">
                        <a:solidFill>
                          <a:schemeClr val="tx1"/>
                        </a:solidFill>
                        <a:effectLst/>
                        <a:latin typeface="Arial"/>
                        <a:ea typeface="Times New Roman"/>
                        <a:cs typeface="Times New Roman"/>
                      </a:endParaRPr>
                    </a:p>
                    <a:p>
                      <a:pPr marR="63500" algn="ctr">
                        <a:spcAft>
                          <a:spcPts val="0"/>
                        </a:spcAft>
                      </a:pPr>
                      <a:r>
                        <a:rPr lang="en-US" sz="1800" b="1" dirty="0">
                          <a:solidFill>
                            <a:schemeClr val="tx1"/>
                          </a:solidFill>
                          <a:effectLst/>
                          <a:latin typeface="Arial"/>
                          <a:ea typeface="Times New Roman"/>
                          <a:cs typeface="Arial"/>
                        </a:rPr>
                        <a:t> </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4"/>
                  </a:ext>
                </a:extLst>
              </a:tr>
              <a:tr h="370840">
                <a:tc>
                  <a:txBody>
                    <a:bodyPr/>
                    <a:lstStyle/>
                    <a:p>
                      <a:pPr marR="63500" algn="ctr">
                        <a:spcAft>
                          <a:spcPts val="0"/>
                        </a:spcAft>
                      </a:pPr>
                      <a:r>
                        <a:rPr lang="ar-JO" sz="1800" b="1" dirty="0">
                          <a:solidFill>
                            <a:schemeClr val="tx1"/>
                          </a:solidFill>
                          <a:effectLst/>
                          <a:latin typeface="Arial"/>
                          <a:ea typeface="Times New Roman"/>
                          <a:cs typeface="Arial"/>
                        </a:rPr>
                        <a:t>الموقع</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b="1" dirty="0"/>
                        <a:t>صخرة المريا: المكان الذي قدم فيه إبراهيم إسحاق (تك 22:14) ، ولاحقًا بيدر أرونة (2 صم 24:16) ، ولاحقًا الهيكل (1</a:t>
                      </a:r>
                      <a:r>
                        <a:rPr lang="ar-JO" b="1" baseline="0" dirty="0"/>
                        <a:t> أخ</a:t>
                      </a:r>
                      <a:r>
                        <a:rPr lang="ar-JO" b="1" dirty="0"/>
                        <a:t> 22: 1 ؛ 2</a:t>
                      </a:r>
                      <a:r>
                        <a:rPr lang="ar-JO" b="1" baseline="0" dirty="0"/>
                        <a:t> أخ</a:t>
                      </a:r>
                      <a:r>
                        <a:rPr lang="ar-JO" b="1" dirty="0"/>
                        <a:t> 3: 1)</a:t>
                      </a:r>
                      <a:endParaRPr lang="en-SG" sz="2400" b="1" dirty="0">
                        <a:solidFill>
                          <a:schemeClr val="tx1"/>
                        </a:solidFill>
                        <a:effectLst/>
                        <a:latin typeface="Arial"/>
                        <a:ea typeface="Times New Roman"/>
                        <a:cs typeface="Times New Roman"/>
                      </a:endParaRPr>
                    </a:p>
                  </a:txBody>
                  <a:tcPr marL="50800" marR="50800" marT="0" marB="0"/>
                </a:tc>
                <a:tc>
                  <a:txBody>
                    <a:bodyPr/>
                    <a:lstStyle/>
                    <a:p>
                      <a:pPr marR="63500" algn="ctr">
                        <a:spcAft>
                          <a:spcPts val="0"/>
                        </a:spcAft>
                      </a:pPr>
                      <a:r>
                        <a:rPr lang="ar-JO" b="1" dirty="0"/>
                        <a:t>إلى الجنوب مباشرة من الهيكل الذي كان بجوار قصر ابنة فرعون زوجة سليمان (2 أخ 8:11)</a:t>
                      </a:r>
                      <a:endParaRPr lang="en-SG" sz="2400" b="1" dirty="0">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5"/>
                  </a:ext>
                </a:extLst>
              </a:tr>
            </a:tbl>
          </a:graphicData>
        </a:graphic>
      </p:graphicFrame>
      <p:pic>
        <p:nvPicPr>
          <p:cNvPr id="51" name="Picture 50" descr="Screen Shot 2017-12-28 at 5"/>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5696" y="188640"/>
            <a:ext cx="6089650" cy="1670050"/>
          </a:xfrm>
          <a:prstGeom prst="rect">
            <a:avLst/>
          </a:prstGeom>
          <a:noFill/>
          <a:ln>
            <a:noFill/>
          </a:ln>
        </p:spPr>
      </p:pic>
      <p:sp>
        <p:nvSpPr>
          <p:cNvPr id="52"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000000"/>
                </a:solidFill>
                <a:latin typeface="Arial" charset="0"/>
                <a:cs typeface="Arial" charset="0"/>
              </a:rPr>
              <a:t>224</a:t>
            </a:r>
            <a:endParaRPr lang="en-US" dirty="0">
              <a:solidFill>
                <a:srgbClr val="000000"/>
              </a:solidFill>
              <a:latin typeface="Arial" charset="0"/>
              <a:cs typeface="Arial" charset="0"/>
            </a:endParaRPr>
          </a:p>
        </p:txBody>
      </p:sp>
      <p:sp>
        <p:nvSpPr>
          <p:cNvPr id="356353" name="Rectangle 2"/>
          <p:cNvSpPr>
            <a:spLocks noGrp="1" noChangeArrowheads="1"/>
          </p:cNvSpPr>
          <p:nvPr>
            <p:ph type="title"/>
          </p:nvPr>
        </p:nvSpPr>
        <p:spPr>
          <a:xfrm>
            <a:off x="18886" y="116632"/>
            <a:ext cx="2464882" cy="1584176"/>
          </a:xfrm>
          <a:solidFill>
            <a:srgbClr val="800000"/>
          </a:solidFill>
        </p:spPr>
        <p:txBody>
          <a:bodyPr/>
          <a:lstStyle/>
          <a:p>
            <a:pPr eaLnBrk="1" hangingPunct="1"/>
            <a:r>
              <a:rPr lang="ar-JO" sz="2800" b="1" dirty="0">
                <a:solidFill>
                  <a:schemeClr val="bg1"/>
                </a:solidFill>
                <a:latin typeface="Arial" charset="0"/>
                <a:ea typeface="ＭＳ Ｐゴシック" charset="0"/>
              </a:rPr>
              <a:t>مقارنة         المباني</a:t>
            </a:r>
            <a:endParaRPr lang="en-US" sz="2000"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741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5185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ar-JO" sz="3600" b="1" dirty="0">
                <a:latin typeface="Arial" charset="0"/>
                <a:ea typeface="ＭＳ Ｐゴシック" charset="0"/>
                <a:cs typeface="Arial" charset="0"/>
              </a:rPr>
              <a:t>كان البحر العظيم مدعوما بإثنا عشر ثوراً </a:t>
            </a:r>
            <a:endParaRPr lang="en-US" sz="3600" b="1" dirty="0">
              <a:latin typeface="Arial" charset="0"/>
              <a:ea typeface="ＭＳ Ｐゴシック"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8" name="Picture 8" descr="goodfullbig6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04" y="1268760"/>
            <a:ext cx="7424222" cy="5568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53" name="Rectangle 2"/>
          <p:cNvSpPr>
            <a:spLocks noGrp="1" noChangeArrowheads="1"/>
          </p:cNvSpPr>
          <p:nvPr>
            <p:ph type="title"/>
          </p:nvPr>
        </p:nvSpPr>
        <p:spPr>
          <a:xfrm>
            <a:off x="685800" y="152400"/>
            <a:ext cx="7772400" cy="1143000"/>
          </a:xfrm>
          <a:solidFill>
            <a:srgbClr val="85FFE0"/>
          </a:solidFill>
        </p:spPr>
        <p:txBody>
          <a:bodyPr/>
          <a:lstStyle/>
          <a:p>
            <a:pPr eaLnBrk="1" hangingPunct="1"/>
            <a:r>
              <a:rPr lang="ar-JO" sz="4000" b="1" dirty="0">
                <a:latin typeface="Arial" charset="0"/>
                <a:ea typeface="ＭＳ Ｐゴシック" charset="0"/>
              </a:rPr>
              <a:t>صعود سليمان</a:t>
            </a:r>
            <a:br>
              <a:rPr lang="en-US" sz="4000" b="1" dirty="0">
                <a:latin typeface="Arial" charset="0"/>
                <a:ea typeface="ＭＳ Ｐゴシック" charset="0"/>
              </a:rPr>
            </a:br>
            <a:r>
              <a:rPr lang="ar-JO" sz="3200" b="1" dirty="0">
                <a:latin typeface="Arial" charset="0"/>
                <a:ea typeface="ＭＳ Ｐゴシック" charset="0"/>
              </a:rPr>
              <a:t>1 ملوك 3 - 8</a:t>
            </a:r>
            <a:endParaRPr lang="en-US" sz="3200" dirty="0">
              <a:solidFill>
                <a:schemeClr val="tx1"/>
              </a:solidFill>
              <a:latin typeface="Times New Roman" charset="0"/>
              <a:ea typeface="ＭＳ Ｐゴシック" charset="0"/>
              <a:cs typeface="ＭＳ Ｐゴシック" charset="0"/>
            </a:endParaRPr>
          </a:p>
        </p:txBody>
      </p:sp>
      <p:sp>
        <p:nvSpPr>
          <p:cNvPr id="61443" name="Rectangle 3"/>
          <p:cNvSpPr>
            <a:spLocks noGrp="1" noChangeArrowheads="1"/>
          </p:cNvSpPr>
          <p:nvPr>
            <p:ph type="body" sz="half" idx="1"/>
          </p:nvPr>
        </p:nvSpPr>
        <p:spPr>
          <a:xfrm>
            <a:off x="6228184" y="4658072"/>
            <a:ext cx="2880320" cy="1219200"/>
          </a:xfrm>
        </p:spPr>
        <p:txBody>
          <a:bodyPr/>
          <a:lstStyle/>
          <a:p>
            <a:pPr algn="ctr" eaLnBrk="1" hangingPunct="1">
              <a:buNone/>
            </a:pPr>
            <a:r>
              <a:rPr lang="ar-JO" sz="2800" b="1" dirty="0">
                <a:solidFill>
                  <a:schemeClr val="bg1"/>
                </a:solidFill>
                <a:latin typeface="Arial" charset="0"/>
                <a:ea typeface="ＭＳ Ｐゴシック" charset="0"/>
              </a:rPr>
              <a:t>تدشين الهيكل</a:t>
            </a:r>
            <a:r>
              <a:rPr lang="en-US" sz="2800" b="1" dirty="0">
                <a:solidFill>
                  <a:schemeClr val="bg1"/>
                </a:solidFill>
                <a:latin typeface="Arial" charset="0"/>
                <a:ea typeface="ＭＳ Ｐゴシック" charset="0"/>
              </a:rPr>
              <a:t> </a:t>
            </a:r>
            <a:br>
              <a:rPr lang="en-US" sz="2800" b="1" dirty="0">
                <a:solidFill>
                  <a:schemeClr val="bg1"/>
                </a:solidFill>
                <a:latin typeface="Arial" charset="0"/>
                <a:ea typeface="ＭＳ Ｐゴシック" charset="0"/>
              </a:rPr>
            </a:br>
            <a:r>
              <a:rPr lang="en-US" sz="2800" b="1" dirty="0">
                <a:solidFill>
                  <a:schemeClr val="bg1"/>
                </a:solidFill>
                <a:latin typeface="Arial" charset="0"/>
                <a:ea typeface="ＭＳ Ｐゴシック" charset="0"/>
              </a:rPr>
              <a:t>(</a:t>
            </a:r>
            <a:r>
              <a:rPr lang="ar-JO" sz="2800" b="1" dirty="0">
                <a:solidFill>
                  <a:schemeClr val="bg1"/>
                </a:solidFill>
                <a:latin typeface="Arial" charset="0"/>
                <a:ea typeface="ＭＳ Ｐゴシック" charset="0"/>
              </a:rPr>
              <a:t>8 : 1 - 66</a:t>
            </a:r>
            <a:r>
              <a:rPr lang="en-US" sz="2800" b="1" dirty="0">
                <a:solidFill>
                  <a:schemeClr val="bg1"/>
                </a:solidFill>
                <a:latin typeface="Arial" charset="0"/>
                <a:ea typeface="ＭＳ Ｐゴシック" charset="0"/>
              </a:rPr>
              <a:t>)</a:t>
            </a:r>
          </a:p>
        </p:txBody>
      </p:sp>
      <p:grpSp>
        <p:nvGrpSpPr>
          <p:cNvPr id="356358" name="Group 9"/>
          <p:cNvGrpSpPr>
            <a:grpSpLocks/>
          </p:cNvGrpSpPr>
          <p:nvPr/>
        </p:nvGrpSpPr>
        <p:grpSpPr bwMode="auto">
          <a:xfrm rot="10670457">
            <a:off x="7848600" y="5715000"/>
            <a:ext cx="1143000" cy="985838"/>
            <a:chOff x="0" y="2149"/>
            <a:chExt cx="2496" cy="2152"/>
          </a:xfrm>
        </p:grpSpPr>
        <p:sp>
          <p:nvSpPr>
            <p:cNvPr id="356359" name="Freeform 10"/>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0" name="Freeform 11"/>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1" name="Freeform 12"/>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2" name="Freeform 13"/>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3" name="Freeform 14"/>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4" name="Freeform 15"/>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5" name="Freeform 16"/>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6" name="Freeform 17"/>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7" name="Freeform 18"/>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8" name="Freeform 19"/>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9" name="Freeform 20"/>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0" name="Freeform 21"/>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1" name="Freeform 22"/>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2" name="Freeform 23"/>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3" name="Freeform 24"/>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4" name="Freeform 25"/>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5" name="Freeform 26"/>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6" name="Freeform 27"/>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7" name="Freeform 28"/>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8" name="Freeform 29"/>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9" name="Freeform 30"/>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0" name="Freeform 31"/>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1" name="Freeform 32"/>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2" name="Freeform 33"/>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3" name="Freeform 34"/>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4" name="Freeform 35"/>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5" name="Freeform 36"/>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6" name="Freeform 37"/>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7" name="Freeform 38"/>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8" name="Freeform 39"/>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9" name="Freeform 40"/>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0" name="Freeform 41"/>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1" name="Freeform 42"/>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2" name="Freeform 43"/>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3" name="Freeform 44"/>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4" name="Freeform 45"/>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5" name="Freeform 46"/>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6" name="Freeform 47"/>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7" name="Freeform 48"/>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48"/>
                                        </p:tgtEl>
                                        <p:attrNameLst>
                                          <p:attrName>style.visibility</p:attrName>
                                        </p:attrNameLst>
                                      </p:cBhvr>
                                      <p:to>
                                        <p:strVal val="visible"/>
                                      </p:to>
                                    </p:set>
                                    <p:anim calcmode="lin" valueType="num">
                                      <p:cBhvr additive="base">
                                        <p:cTn id="7" dur="500" fill="hold"/>
                                        <p:tgtEl>
                                          <p:spTgt spid="61448"/>
                                        </p:tgtEl>
                                        <p:attrNameLst>
                                          <p:attrName>ppt_x</p:attrName>
                                        </p:attrNameLst>
                                      </p:cBhvr>
                                      <p:tavLst>
                                        <p:tav tm="0">
                                          <p:val>
                                            <p:strVal val="#ppt_x"/>
                                          </p:val>
                                        </p:tav>
                                        <p:tav tm="100000">
                                          <p:val>
                                            <p:strVal val="#ppt_x"/>
                                          </p:val>
                                        </p:tav>
                                      </p:tavLst>
                                    </p:anim>
                                    <p:anim calcmode="lin" valueType="num">
                                      <p:cBhvr additive="base">
                                        <p:cTn id="8" dur="500" fill="hold"/>
                                        <p:tgtEl>
                                          <p:spTgt spid="6144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443">
                                            <p:txEl>
                                              <p:pRg st="0" end="0"/>
                                            </p:txEl>
                                          </p:spTgt>
                                        </p:tgtEl>
                                        <p:attrNameLst>
                                          <p:attrName>style.visibility</p:attrName>
                                        </p:attrNameLst>
                                      </p:cBhvr>
                                      <p:to>
                                        <p:strVal val="visible"/>
                                      </p:to>
                                    </p:set>
                                    <p:animEffect transition="in" filter="dissolve">
                                      <p:cBhvr>
                                        <p:cTn id="13"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96788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Oval 7"/>
          <p:cNvSpPr/>
          <p:nvPr/>
        </p:nvSpPr>
        <p:spPr bwMode="auto">
          <a:xfrm>
            <a:off x="2928926" y="5143512"/>
            <a:ext cx="1643074" cy="735747"/>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152400"/>
            <a:ext cx="7620000" cy="1143000"/>
          </a:xfrm>
          <a:solidFill>
            <a:srgbClr val="404040"/>
          </a:solidFill>
        </p:spPr>
        <p:txBody>
          <a:bodyPr/>
          <a:lstStyle/>
          <a:p>
            <a:pPr eaLnBrk="1" hangingPunct="1">
              <a:defRPr/>
            </a:pPr>
            <a:r>
              <a:rPr lang="ar-JO" sz="3600" b="1" kern="1200" dirty="0">
                <a:solidFill>
                  <a:srgbClr val="FFFFFF"/>
                </a:solidFill>
                <a:ea typeface="+mn-ea"/>
              </a:rPr>
              <a:t>إنحدار سليمان</a:t>
            </a:r>
            <a:br>
              <a:rPr lang="en-US" sz="3600" b="1" kern="1200" dirty="0">
                <a:solidFill>
                  <a:srgbClr val="FFFFFF"/>
                </a:solidFill>
                <a:ea typeface="+mn-ea"/>
              </a:rPr>
            </a:br>
            <a:r>
              <a:rPr lang="ar-JO" sz="2800" b="1" kern="1200" dirty="0">
                <a:solidFill>
                  <a:srgbClr val="FFFFFF"/>
                </a:solidFill>
                <a:ea typeface="+mn-ea"/>
              </a:rPr>
              <a:t>1 ملوك 9 - 11</a:t>
            </a:r>
            <a:endParaRPr lang="en-US" sz="2800" b="1" kern="1200" dirty="0">
              <a:solidFill>
                <a:srgbClr val="FFFFFF"/>
              </a:solidFill>
              <a:ea typeface="+mn-ea"/>
            </a:endParaRPr>
          </a:p>
        </p:txBody>
      </p:sp>
      <p:sp>
        <p:nvSpPr>
          <p:cNvPr id="65539" name="Rectangle 3"/>
          <p:cNvSpPr>
            <a:spLocks noGrp="1" noChangeArrowheads="1"/>
          </p:cNvSpPr>
          <p:nvPr>
            <p:ph type="body" sz="half" idx="1"/>
          </p:nvPr>
        </p:nvSpPr>
        <p:spPr>
          <a:xfrm>
            <a:off x="395288" y="1447800"/>
            <a:ext cx="4489450" cy="1524000"/>
          </a:xfrm>
        </p:spPr>
        <p:txBody>
          <a:bodyPr/>
          <a:lstStyle/>
          <a:p>
            <a:pPr marL="514350" indent="-514350" algn="r" eaLnBrk="1" hangingPunct="1">
              <a:buFontTx/>
              <a:buNone/>
            </a:pPr>
            <a:r>
              <a:rPr lang="ar-JO" sz="2800" b="1" dirty="0">
                <a:latin typeface="Arial" charset="0"/>
                <a:ea typeface="ＭＳ Ｐゴシック" charset="0"/>
              </a:rPr>
              <a:t>1. يعيد الله تأكيد العهد الداوودي</a:t>
            </a:r>
            <a:endParaRPr lang="en-US" sz="2800" b="1" dirty="0">
              <a:latin typeface="Arial" charset="0"/>
              <a:ea typeface="ＭＳ Ｐゴシック" charset="0"/>
            </a:endParaRPr>
          </a:p>
          <a:p>
            <a:pPr marL="514350" indent="-514350" algn="r" eaLnBrk="1" hangingPunct="1">
              <a:buFontTx/>
              <a:buNone/>
            </a:pPr>
            <a:r>
              <a:rPr lang="en-US" sz="2800" b="1" dirty="0">
                <a:latin typeface="Arial" charset="0"/>
                <a:ea typeface="ＭＳ Ｐゴシック" charset="0"/>
              </a:rPr>
              <a:t> (</a:t>
            </a:r>
            <a:r>
              <a:rPr lang="ar-JO" sz="2800" b="1" dirty="0">
                <a:latin typeface="Arial" charset="0"/>
                <a:ea typeface="ＭＳ Ｐゴシック" charset="0"/>
              </a:rPr>
              <a:t>9: 1-9</a:t>
            </a:r>
            <a:r>
              <a:rPr lang="en-US" sz="2800" b="1" dirty="0">
                <a:latin typeface="Arial" charset="0"/>
                <a:ea typeface="ＭＳ Ｐゴシック" charset="0"/>
              </a:rPr>
              <a:t>)</a:t>
            </a:r>
          </a:p>
        </p:txBody>
      </p:sp>
      <p:pic>
        <p:nvPicPr>
          <p:cNvPr id="65543" name="Picture 7" descr="solo sheb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2952750"/>
            <a:ext cx="4267200" cy="350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9428" name="Group 10"/>
          <p:cNvGrpSpPr>
            <a:grpSpLocks/>
          </p:cNvGrpSpPr>
          <p:nvPr/>
        </p:nvGrpSpPr>
        <p:grpSpPr bwMode="auto">
          <a:xfrm rot="10929543" flipV="1">
            <a:off x="481013" y="26988"/>
            <a:ext cx="1462087" cy="1317625"/>
            <a:chOff x="0" y="2149"/>
            <a:chExt cx="2496" cy="2152"/>
          </a:xfrm>
        </p:grpSpPr>
        <p:sp>
          <p:nvSpPr>
            <p:cNvPr id="359436" name="Freeform 11"/>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37" name="Freeform 12"/>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38" name="Freeform 13"/>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39" name="Freeform 14"/>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0" name="Freeform 15"/>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1" name="Freeform 16"/>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2" name="Freeform 17"/>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3" name="Freeform 18"/>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4" name="Freeform 19"/>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5" name="Freeform 20"/>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6" name="Freeform 21"/>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7" name="Freeform 22"/>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8" name="Freeform 23"/>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49" name="Freeform 24"/>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0" name="Freeform 25"/>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1" name="Freeform 26"/>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2" name="Freeform 27"/>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3" name="Freeform 28"/>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4" name="Freeform 29"/>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5" name="Freeform 30"/>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6" name="Freeform 31"/>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7" name="Freeform 32"/>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8" name="Freeform 33"/>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59" name="Freeform 34"/>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0" name="Freeform 35"/>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1" name="Freeform 36"/>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2" name="Freeform 37"/>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3" name="Freeform 38"/>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4" name="Freeform 39"/>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5" name="Freeform 40"/>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6" name="Freeform 41"/>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7" name="Freeform 42"/>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8" name="Freeform 43"/>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69" name="Freeform 44"/>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70" name="Freeform 45"/>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71" name="Freeform 46"/>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72" name="Freeform 47"/>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73" name="Freeform 48"/>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9474" name="Freeform 49"/>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
        <p:nvSpPr>
          <p:cNvPr id="47" name="Rectangle 3"/>
          <p:cNvSpPr txBox="1">
            <a:spLocks noChangeArrowheads="1"/>
          </p:cNvSpPr>
          <p:nvPr/>
        </p:nvSpPr>
        <p:spPr bwMode="auto">
          <a:xfrm>
            <a:off x="4800600" y="1447800"/>
            <a:ext cx="4343400" cy="1524000"/>
          </a:xfrm>
          <a:prstGeom prst="rect">
            <a:avLst/>
          </a:prstGeom>
          <a:noFill/>
          <a:ln w="9525">
            <a:noFill/>
            <a:miter lim="800000"/>
            <a:headEnd/>
            <a:tailEnd/>
          </a:ln>
        </p:spPr>
        <p:txBody>
          <a:bodyPr/>
          <a:lstStyle/>
          <a:p>
            <a:pPr marL="514350" indent="-514350" algn="r">
              <a:spcBef>
                <a:spcPct val="20000"/>
              </a:spcBef>
              <a:defRPr/>
            </a:pPr>
            <a:r>
              <a:rPr lang="ar-JO" b="1" kern="0" dirty="0">
                <a:solidFill>
                  <a:srgbClr val="000000"/>
                </a:solidFill>
                <a:latin typeface="Arial"/>
                <a:ea typeface="ＭＳ Ｐゴシック" charset="-128"/>
                <a:cs typeface="Arial"/>
              </a:rPr>
              <a:t>2. تنازلات</a:t>
            </a:r>
            <a:r>
              <a:rPr lang="en-US" b="1" kern="0" dirty="0">
                <a:solidFill>
                  <a:srgbClr val="000000"/>
                </a:solidFill>
                <a:latin typeface="Arial"/>
                <a:ea typeface="ＭＳ Ｐゴシック" charset="-128"/>
                <a:cs typeface="Arial"/>
              </a:rPr>
              <a:t> </a:t>
            </a:r>
            <a:br>
              <a:rPr lang="en-US" b="1" kern="0" dirty="0">
                <a:solidFill>
                  <a:srgbClr val="000000"/>
                </a:solidFill>
                <a:latin typeface="Arial"/>
                <a:ea typeface="ＭＳ Ｐゴシック" charset="-128"/>
                <a:cs typeface="Arial"/>
              </a:rPr>
            </a:br>
            <a:r>
              <a:rPr lang="en-US" b="1" kern="0" dirty="0">
                <a:solidFill>
                  <a:srgbClr val="000000"/>
                </a:solidFill>
                <a:latin typeface="Arial"/>
                <a:ea typeface="ＭＳ Ｐゴシック" charset="-128"/>
                <a:cs typeface="Arial"/>
              </a:rPr>
              <a:t>(</a:t>
            </a:r>
            <a:r>
              <a:rPr lang="ar-JO" b="1" kern="0" dirty="0">
                <a:solidFill>
                  <a:srgbClr val="000000"/>
                </a:solidFill>
                <a:latin typeface="Arial"/>
                <a:ea typeface="ＭＳ Ｐゴシック" charset="-128"/>
                <a:cs typeface="Arial"/>
              </a:rPr>
              <a:t>9 : 10 – 11 : 8</a:t>
            </a:r>
            <a:r>
              <a:rPr lang="en-US" b="1" kern="0" dirty="0">
                <a:solidFill>
                  <a:srgbClr val="000000"/>
                </a:solidFill>
                <a:latin typeface="Arial"/>
                <a:ea typeface="ＭＳ Ｐゴシック" charset="-128"/>
                <a:cs typeface="Arial"/>
              </a:rPr>
              <a:t>)</a:t>
            </a:r>
          </a:p>
        </p:txBody>
      </p:sp>
      <p:sp>
        <p:nvSpPr>
          <p:cNvPr id="48" name="Rectangle 3"/>
          <p:cNvSpPr txBox="1">
            <a:spLocks noChangeArrowheads="1"/>
          </p:cNvSpPr>
          <p:nvPr/>
        </p:nvSpPr>
        <p:spPr bwMode="auto">
          <a:xfrm>
            <a:off x="5562600" y="2514600"/>
            <a:ext cx="3657600" cy="3290888"/>
          </a:xfrm>
          <a:prstGeom prst="rect">
            <a:avLst/>
          </a:prstGeom>
          <a:noFill/>
          <a:ln w="9525">
            <a:noFill/>
            <a:miter lim="800000"/>
            <a:headEnd/>
            <a:tailEnd/>
          </a:ln>
        </p:spPr>
        <p:txBody>
          <a:bodyPr/>
          <a:lstStyle/>
          <a:p>
            <a:pPr marL="342900" indent="-342900" algn="r">
              <a:spcBef>
                <a:spcPct val="20000"/>
              </a:spcBef>
              <a:defRPr/>
            </a:pPr>
            <a:r>
              <a:rPr lang="ar-JO" b="1" kern="0" dirty="0">
                <a:solidFill>
                  <a:srgbClr val="000000"/>
                </a:solidFill>
                <a:latin typeface="Arial"/>
                <a:ea typeface="ＭＳ Ｐゴシック" charset="-128"/>
                <a:cs typeface="Arial"/>
              </a:rPr>
              <a:t>- خسارة بعض المدن</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ar-JO" b="1" kern="0" dirty="0">
                <a:solidFill>
                  <a:srgbClr val="000000"/>
                </a:solidFill>
                <a:latin typeface="Arial"/>
                <a:ea typeface="ＭＳ Ｐゴシック" charset="-128"/>
                <a:cs typeface="Arial"/>
              </a:rPr>
              <a:t>- عبيد</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ar-JO" b="1" kern="0" dirty="0">
                <a:solidFill>
                  <a:srgbClr val="000000"/>
                </a:solidFill>
                <a:latin typeface="Arial"/>
                <a:ea typeface="ＭＳ Ｐゴシック" charset="-128"/>
                <a:cs typeface="Arial"/>
              </a:rPr>
              <a:t>- غنى</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ar-JO" b="1" kern="0" dirty="0">
                <a:solidFill>
                  <a:srgbClr val="000000"/>
                </a:solidFill>
                <a:latin typeface="Arial"/>
                <a:ea typeface="ＭＳ Ｐゴシック" charset="-128"/>
                <a:cs typeface="Arial"/>
              </a:rPr>
              <a:t>- خيول</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ar-JO" b="1" kern="0" dirty="0">
                <a:solidFill>
                  <a:srgbClr val="000000"/>
                </a:solidFill>
                <a:latin typeface="Arial"/>
                <a:ea typeface="ＭＳ Ｐゴシック" charset="-128"/>
                <a:cs typeface="Arial"/>
              </a:rPr>
              <a:t>- الزواج المتبادل</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ar-JO" b="1" kern="0" dirty="0">
                <a:solidFill>
                  <a:srgbClr val="000000"/>
                </a:solidFill>
                <a:latin typeface="Arial"/>
                <a:ea typeface="ＭＳ Ｐゴシック" charset="-128"/>
                <a:cs typeface="Arial"/>
              </a:rPr>
              <a:t>- تعدد الزوجات</a:t>
            </a:r>
            <a:endParaRPr lang="en-US" b="1" kern="0" dirty="0">
              <a:solidFill>
                <a:srgbClr val="000000"/>
              </a:solidFill>
              <a:latin typeface="Arial"/>
              <a:ea typeface="ＭＳ Ｐゴシック" charset="-128"/>
              <a:cs typeface="Arial"/>
            </a:endParaRPr>
          </a:p>
        </p:txBody>
      </p:sp>
      <p:sp>
        <p:nvSpPr>
          <p:cNvPr id="49" name="Rectangle 3"/>
          <p:cNvSpPr txBox="1">
            <a:spLocks noChangeArrowheads="1"/>
          </p:cNvSpPr>
          <p:nvPr/>
        </p:nvSpPr>
        <p:spPr bwMode="auto">
          <a:xfrm>
            <a:off x="5029200" y="5791200"/>
            <a:ext cx="4114800" cy="990600"/>
          </a:xfrm>
          <a:prstGeom prst="rect">
            <a:avLst/>
          </a:prstGeom>
          <a:noFill/>
          <a:ln w="9525">
            <a:noFill/>
            <a:miter lim="800000"/>
            <a:headEnd/>
            <a:tailEnd/>
          </a:ln>
        </p:spPr>
        <p:txBody>
          <a:bodyPr/>
          <a:lstStyle/>
          <a:p>
            <a:pPr marL="342900" indent="-342900" algn="r">
              <a:spcBef>
                <a:spcPct val="20000"/>
              </a:spcBef>
              <a:defRPr/>
            </a:pPr>
            <a:r>
              <a:rPr lang="ar-JO" b="1" kern="0" dirty="0">
                <a:solidFill>
                  <a:srgbClr val="000000"/>
                </a:solidFill>
                <a:latin typeface="Arial"/>
                <a:ea typeface="ＭＳ Ｐゴシック" charset="-128"/>
                <a:cs typeface="Arial"/>
              </a:rPr>
              <a:t>3. تأديب الله</a:t>
            </a:r>
            <a:endParaRPr lang="en-US" b="1" kern="0" dirty="0">
              <a:solidFill>
                <a:srgbClr val="000000"/>
              </a:solidFill>
              <a:latin typeface="Arial"/>
              <a:ea typeface="ＭＳ Ｐゴシック" charset="-128"/>
              <a:cs typeface="Arial"/>
            </a:endParaRPr>
          </a:p>
          <a:p>
            <a:pPr marL="342900" indent="-342900" algn="r">
              <a:spcBef>
                <a:spcPct val="20000"/>
              </a:spcBef>
              <a:defRPr/>
            </a:pPr>
            <a:r>
              <a:rPr lang="en-US" b="1" kern="0" dirty="0">
                <a:solidFill>
                  <a:srgbClr val="000000"/>
                </a:solidFill>
                <a:latin typeface="Arial"/>
                <a:ea typeface="ＭＳ Ｐゴシック" charset="-128"/>
                <a:cs typeface="Arial"/>
              </a:rPr>
              <a:t> (</a:t>
            </a:r>
            <a:r>
              <a:rPr lang="ar-JO" b="1" kern="0" dirty="0">
                <a:solidFill>
                  <a:srgbClr val="000000"/>
                </a:solidFill>
                <a:latin typeface="Arial"/>
                <a:ea typeface="ＭＳ Ｐゴシック" charset="-128"/>
                <a:cs typeface="Arial"/>
              </a:rPr>
              <a:t>11 : 9 - 43</a:t>
            </a:r>
            <a:r>
              <a:rPr lang="en-US" b="1" kern="0" dirty="0">
                <a:solidFill>
                  <a:srgbClr val="000000"/>
                </a:solidFill>
                <a:latin typeface="Arial"/>
                <a:ea typeface="ＭＳ Ｐゴシック" charset="-128"/>
                <a:cs typeface="Arial"/>
              </a:rPr>
              <a:t>)</a:t>
            </a:r>
          </a:p>
        </p:txBody>
      </p:sp>
      <p:sp>
        <p:nvSpPr>
          <p:cNvPr id="359432" name="Text Box 71"/>
          <p:cNvSpPr txBox="1">
            <a:spLocks noChangeArrowheads="1"/>
          </p:cNvSpPr>
          <p:nvPr/>
        </p:nvSpPr>
        <p:spPr bwMode="auto">
          <a:xfrm>
            <a:off x="84455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000000"/>
                </a:solidFill>
                <a:latin typeface="Arial" charset="0"/>
                <a:cs typeface="Arial" charset="0"/>
              </a:rPr>
              <a:t>225</a:t>
            </a:r>
            <a:endParaRPr lang="en-US" dirty="0">
              <a:solidFill>
                <a:srgbClr val="000000"/>
              </a:solidFill>
              <a:latin typeface="Arial" charset="0"/>
              <a:cs typeface="Arial" charset="0"/>
            </a:endParaRPr>
          </a:p>
        </p:txBody>
      </p:sp>
      <p:grpSp>
        <p:nvGrpSpPr>
          <p:cNvPr id="3" name="Group 52"/>
          <p:cNvGrpSpPr>
            <a:grpSpLocks/>
          </p:cNvGrpSpPr>
          <p:nvPr/>
        </p:nvGrpSpPr>
        <p:grpSpPr bwMode="auto">
          <a:xfrm>
            <a:off x="2057400" y="5124450"/>
            <a:ext cx="2971800" cy="1733550"/>
            <a:chOff x="2057400" y="5124450"/>
            <a:chExt cx="2971800" cy="1733550"/>
          </a:xfrm>
        </p:grpSpPr>
        <p:pic>
          <p:nvPicPr>
            <p:cNvPr id="359434" name="Picture 50" descr="Tyrian 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57400" y="5124450"/>
              <a:ext cx="297180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3"/>
            <p:cNvSpPr txBox="1">
              <a:spLocks noChangeArrowheads="1"/>
            </p:cNvSpPr>
            <p:nvPr/>
          </p:nvSpPr>
          <p:spPr bwMode="auto">
            <a:xfrm>
              <a:off x="2133600" y="5410200"/>
              <a:ext cx="2895600" cy="1219200"/>
            </a:xfrm>
            <a:prstGeom prst="rect">
              <a:avLst/>
            </a:prstGeom>
            <a:noFill/>
            <a:ln w="9525">
              <a:noFill/>
              <a:miter lim="800000"/>
              <a:headEnd/>
              <a:tailEnd/>
            </a:ln>
          </p:spPr>
          <p:txBody>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20000"/>
                </a:spcBef>
                <a:defRPr/>
              </a:pPr>
              <a:r>
                <a:rPr lang="ar-JO" sz="3200" b="1" dirty="0">
                  <a:solidFill>
                    <a:srgbClr val="FFFFFF"/>
                  </a:solidFill>
                  <a:effectLst>
                    <a:glow rad="228600">
                      <a:srgbClr val="000000">
                        <a:alpha val="75000"/>
                      </a:srgbClr>
                    </a:glow>
                  </a:effectLst>
                  <a:latin typeface="Arial"/>
                  <a:cs typeface="Arial"/>
                </a:rPr>
                <a:t>عملات معدنية من صور</a:t>
              </a:r>
              <a:endParaRPr lang="en-US" sz="3200" b="1" dirty="0">
                <a:solidFill>
                  <a:srgbClr val="FFFFFF"/>
                </a:solidFill>
                <a:effectLst>
                  <a:glow rad="228600">
                    <a:srgbClr val="000000">
                      <a:alpha val="75000"/>
                    </a:srgbClr>
                  </a:glow>
                </a:effectLst>
                <a:latin typeface="Arial"/>
                <a:cs typeface="Arial"/>
              </a:endParaRPr>
            </a:p>
          </p:txBody>
        </p:sp>
      </p:grpSp>
    </p:spTree>
    <p:extLst>
      <p:ext uri="{BB962C8B-B14F-4D97-AF65-F5344CB8AC3E}">
        <p14:creationId xmlns:p14="http://schemas.microsoft.com/office/powerpoint/2010/main" val="47582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randombar(horizontal)">
                                      <p:cBhvr>
                                        <p:cTn id="7" dur="500"/>
                                        <p:tgtEl>
                                          <p:spTgt spid="6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randombar(horizontal)">
                                      <p:cBhvr>
                                        <p:cTn id="12" dur="500"/>
                                        <p:tgtEl>
                                          <p:spTgt spid="65539">
                                            <p:txEl>
                                              <p:pRg st="1" end="1"/>
                                            </p:txEl>
                                          </p:spTgt>
                                        </p:tgtEl>
                                      </p:cBhvr>
                                    </p:animEffect>
                                  </p:childTnLst>
                                </p:cTn>
                              </p:par>
                              <p:par>
                                <p:cTn id="13" presetID="2" presetClass="entr" presetSubtype="8" fill="hold" nodeType="withEffect">
                                  <p:stCondLst>
                                    <p:cond delay="0"/>
                                  </p:stCondLst>
                                  <p:childTnLst>
                                    <p:set>
                                      <p:cBhvr>
                                        <p:cTn id="14" dur="1" fill="hold">
                                          <p:stCondLst>
                                            <p:cond delay="0"/>
                                          </p:stCondLst>
                                        </p:cTn>
                                        <p:tgtEl>
                                          <p:spTgt spid="65543"/>
                                        </p:tgtEl>
                                        <p:attrNameLst>
                                          <p:attrName>style.visibility</p:attrName>
                                        </p:attrNameLst>
                                      </p:cBhvr>
                                      <p:to>
                                        <p:strVal val="visible"/>
                                      </p:to>
                                    </p:set>
                                    <p:anim calcmode="lin" valueType="num">
                                      <p:cBhvr additive="base">
                                        <p:cTn id="15" dur="500" fill="hold"/>
                                        <p:tgtEl>
                                          <p:spTgt spid="65543"/>
                                        </p:tgtEl>
                                        <p:attrNameLst>
                                          <p:attrName>ppt_x</p:attrName>
                                        </p:attrNameLst>
                                      </p:cBhvr>
                                      <p:tavLst>
                                        <p:tav tm="0">
                                          <p:val>
                                            <p:strVal val="0-#ppt_w/2"/>
                                          </p:val>
                                        </p:tav>
                                        <p:tav tm="100000">
                                          <p:val>
                                            <p:strVal val="#ppt_x"/>
                                          </p:val>
                                        </p:tav>
                                      </p:tavLst>
                                    </p:anim>
                                    <p:anim calcmode="lin" valueType="num">
                                      <p:cBhvr additive="base">
                                        <p:cTn id="16"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randombar(horizontal)">
                                      <p:cBhvr>
                                        <p:cTn id="21" dur="500"/>
                                        <p:tgtEl>
                                          <p:spTgt spid="47">
                                            <p:txEl>
                                              <p:pRg st="0" end="0"/>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28" dur="500"/>
                                        <p:tgtEl>
                                          <p:spTgt spid="4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8">
                                            <p:txEl>
                                              <p:pRg st="1" end="1"/>
                                            </p:txEl>
                                          </p:spTgt>
                                        </p:tgtEl>
                                        <p:attrNameLst>
                                          <p:attrName>style.visibility</p:attrName>
                                        </p:attrNameLst>
                                      </p:cBhvr>
                                      <p:to>
                                        <p:strVal val="visible"/>
                                      </p:to>
                                    </p:set>
                                    <p:animEffect transition="in" filter="randombar(horizontal)">
                                      <p:cBhvr>
                                        <p:cTn id="33" dur="500"/>
                                        <p:tgtEl>
                                          <p:spTgt spid="4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8">
                                            <p:txEl>
                                              <p:pRg st="2" end="2"/>
                                            </p:txEl>
                                          </p:spTgt>
                                        </p:tgtEl>
                                        <p:attrNameLst>
                                          <p:attrName>style.visibility</p:attrName>
                                        </p:attrNameLst>
                                      </p:cBhvr>
                                      <p:to>
                                        <p:strVal val="visible"/>
                                      </p:to>
                                    </p:set>
                                    <p:animEffect transition="in" filter="randombar(horizontal)">
                                      <p:cBhvr>
                                        <p:cTn id="38" dur="500"/>
                                        <p:tgtEl>
                                          <p:spTgt spid="4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8">
                                            <p:txEl>
                                              <p:pRg st="3" end="3"/>
                                            </p:txEl>
                                          </p:spTgt>
                                        </p:tgtEl>
                                        <p:attrNameLst>
                                          <p:attrName>style.visibility</p:attrName>
                                        </p:attrNameLst>
                                      </p:cBhvr>
                                      <p:to>
                                        <p:strVal val="visible"/>
                                      </p:to>
                                    </p:set>
                                    <p:animEffect transition="in" filter="randombar(horizontal)">
                                      <p:cBhvr>
                                        <p:cTn id="43" dur="500"/>
                                        <p:tgtEl>
                                          <p:spTgt spid="4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8">
                                            <p:txEl>
                                              <p:pRg st="4" end="4"/>
                                            </p:txEl>
                                          </p:spTgt>
                                        </p:tgtEl>
                                        <p:attrNameLst>
                                          <p:attrName>style.visibility</p:attrName>
                                        </p:attrNameLst>
                                      </p:cBhvr>
                                      <p:to>
                                        <p:strVal val="visible"/>
                                      </p:to>
                                    </p:set>
                                    <p:animEffect transition="in" filter="randombar(horizontal)">
                                      <p:cBhvr>
                                        <p:cTn id="48" dur="500"/>
                                        <p:tgtEl>
                                          <p:spTgt spid="48">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8">
                                            <p:txEl>
                                              <p:pRg st="5" end="5"/>
                                            </p:txEl>
                                          </p:spTgt>
                                        </p:tgtEl>
                                        <p:attrNameLst>
                                          <p:attrName>style.visibility</p:attrName>
                                        </p:attrNameLst>
                                      </p:cBhvr>
                                      <p:to>
                                        <p:strVal val="visible"/>
                                      </p:to>
                                    </p:set>
                                    <p:animEffect transition="in" filter="randombar(horizontal)">
                                      <p:cBhvr>
                                        <p:cTn id="53" dur="500"/>
                                        <p:tgtEl>
                                          <p:spTgt spid="48">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58" dur="500"/>
                                        <p:tgtEl>
                                          <p:spTgt spid="49">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9">
                                            <p:txEl>
                                              <p:pRg st="1" end="1"/>
                                            </p:txEl>
                                          </p:spTgt>
                                        </p:tgtEl>
                                        <p:attrNameLst>
                                          <p:attrName>style.visibility</p:attrName>
                                        </p:attrNameLst>
                                      </p:cBhvr>
                                      <p:to>
                                        <p:strVal val="visible"/>
                                      </p:to>
                                    </p:set>
                                    <p:animEffect transition="in" filter="randombar(horizontal)">
                                      <p:cBhvr>
                                        <p:cTn id="63"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47" grpId="0" build="p" autoUpdateAnimBg="0"/>
      <p:bldP spid="48" grpId="0" build="p" autoUpdateAnimBg="0"/>
      <p:bldP spid="4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A04BC-DC8B-3E49-8EAD-C748AA7B5637}"/>
              </a:ext>
            </a:extLst>
          </p:cNvPr>
          <p:cNvGrpSpPr/>
          <p:nvPr/>
        </p:nvGrpSpPr>
        <p:grpSpPr>
          <a:xfrm>
            <a:off x="-23327" y="0"/>
            <a:ext cx="9144000" cy="6015789"/>
            <a:chOff x="-23327" y="0"/>
            <a:chExt cx="9144000" cy="6015789"/>
          </a:xfrm>
        </p:grpSpPr>
        <p:pic>
          <p:nvPicPr>
            <p:cNvPr id="7" name="Picture 6">
              <a:extLst>
                <a:ext uri="{FF2B5EF4-FFF2-40B4-BE49-F238E27FC236}">
                  <a16:creationId xmlns:a16="http://schemas.microsoft.com/office/drawing/2014/main" id="{4314438C-BC6B-7843-A639-897FD2A48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8" name="Rectangle 7">
              <a:extLst>
                <a:ext uri="{FF2B5EF4-FFF2-40B4-BE49-F238E27FC236}">
                  <a16:creationId xmlns:a16="http://schemas.microsoft.com/office/drawing/2014/main" id="{E09A7106-B02E-844F-8397-68B054EC403F}"/>
                </a:ext>
              </a:extLst>
            </p:cNvPr>
            <p:cNvSpPr/>
            <p:nvPr/>
          </p:nvSpPr>
          <p:spPr bwMode="auto">
            <a:xfrm>
              <a:off x="8028384" y="5373216"/>
              <a:ext cx="100811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فكرة رئيسية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وحدتنا قوية بقدر </a:t>
            </a:r>
            <a:r>
              <a:rPr lang="ar-JO"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ثقتنا</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بالمسيح كأساسنا.</a:t>
            </a: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ملوك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69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ar-JO" sz="3600" b="1" dirty="0">
                <a:solidFill>
                  <a:srgbClr val="FFFFFF"/>
                </a:solidFill>
                <a:latin typeface="Arial" charset="0"/>
                <a:ea typeface="ＭＳ Ｐゴシック" charset="0"/>
              </a:rPr>
              <a:t>تحذير الملوك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baseline="30000" dirty="0">
                <a:solidFill>
                  <a:srgbClr val="FFFFFF"/>
                </a:solidFill>
                <a:effectLst>
                  <a:glow rad="228600">
                    <a:srgbClr val="000000"/>
                  </a:glow>
                </a:effectLst>
              </a:rPr>
              <a:t>فتكون</a:t>
            </a:r>
            <a:r>
              <a:rPr lang="ar-JO" sz="3200" b="1" dirty="0">
                <a:solidFill>
                  <a:srgbClr val="FFFFFF"/>
                </a:solidFill>
                <a:effectLst>
                  <a:glow rad="228600">
                    <a:srgbClr val="000000"/>
                  </a:glow>
                </a:effectLst>
              </a:rPr>
              <a:t> معه و يقرأ فيها كل أيام حياته لكي يتعلم أن يتقي الرب إلهه و يحفظ جميع كلمات هذه الشريعةو هذه الفرائض ليعمل بها</a:t>
            </a:r>
          </a:p>
          <a:p>
            <a:pPr>
              <a:defRPr/>
            </a:pPr>
            <a:r>
              <a:rPr lang="ar-JO" sz="3200" b="1" dirty="0">
                <a:solidFill>
                  <a:srgbClr val="FFFFFF"/>
                </a:solidFill>
                <a:effectLst>
                  <a:glow rad="228600">
                    <a:srgbClr val="000000"/>
                  </a:glow>
                </a:effectLst>
              </a:rPr>
              <a:t>(تث 17 : 18 – 19)</a:t>
            </a:r>
            <a:endParaRPr lang="en-US" sz="3200" b="1"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228600">
                    <a:srgbClr val="000000"/>
                  </a:glow>
                </a:effectLst>
              </a:rPr>
              <a:t>و عندما يجلس على كرسي مملكته يكتب لنفسه نسخة من هذه الشريعة في كتاب من عند الكهنة اللاويين</a:t>
            </a:r>
            <a:endParaRPr lang="en-US" sz="3200" b="1" dirty="0">
              <a:solidFill>
                <a:srgbClr val="FFFFFF"/>
              </a:solidFill>
              <a:effectLst>
                <a:glow rad="228600">
                  <a:srgbClr val="000000"/>
                </a:glow>
              </a:effectLst>
            </a:endParaRPr>
          </a:p>
        </p:txBody>
      </p:sp>
    </p:spTree>
    <p:extLst>
      <p:ext uri="{BB962C8B-B14F-4D97-AF65-F5344CB8AC3E}">
        <p14:creationId xmlns:p14="http://schemas.microsoft.com/office/powerpoint/2010/main" val="2277149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228600">
                    <a:srgbClr val="000000"/>
                  </a:glow>
                </a:effectLst>
              </a:rPr>
              <a:t>لئلا يرتفع قلبه على إخوته و لئلا يحيد عن الوصية يميناً أو شمالاً</a:t>
            </a:r>
            <a:endParaRPr lang="en-US" sz="2800" b="1"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228600">
                    <a:srgbClr val="000000"/>
                  </a:glow>
                </a:effectLst>
              </a:rPr>
              <a:t>لكي يطيل اليام على مملكته هو و بنوه في وسط إسرائيل</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a:t>
            </a:r>
            <a:r>
              <a:rPr lang="ar-JO" sz="2800" b="1" dirty="0">
                <a:solidFill>
                  <a:srgbClr val="FFFFFF"/>
                </a:solidFill>
                <a:effectLst>
                  <a:glow rad="228600">
                    <a:srgbClr val="000000"/>
                  </a:glow>
                </a:effectLst>
              </a:rPr>
              <a:t>تث 17 : 20</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2432076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228600">
                    <a:srgbClr val="000000"/>
                  </a:glow>
                </a:effectLst>
              </a:rPr>
              <a:t>متى أتيت إلى الأرض التي يعطيك الرب إلهك و امتلكتها و سكنت فيها فإن قلت أجعل علي ملكاً كجميع الأمم الذين حولي فإنك تجعل عليك ملكاً الذي يختاره الرب إلهك من وسط إخوتك تجعل عليك ملكاً لا يحل لك أن تجعل عليك رجلاً أجنبياً ليس هو أخاك </a:t>
            </a:r>
          </a:p>
          <a:p>
            <a:pPr>
              <a:defRPr/>
            </a:pPr>
            <a:r>
              <a:rPr lang="ar-JO" sz="2800" b="1" dirty="0">
                <a:solidFill>
                  <a:srgbClr val="FFFFFF"/>
                </a:solidFill>
                <a:effectLst>
                  <a:glow rad="228600">
                    <a:srgbClr val="000000"/>
                  </a:glow>
                </a:effectLst>
              </a:rPr>
              <a:t>(تث 17 : 14 – 15)</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848128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436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6" name="Picture 4" descr="King Solomon and Queen of Sheba Story- Wisdom of King Solomon">
            <a:extLst>
              <a:ext uri="{FF2B5EF4-FFF2-40B4-BE49-F238E27FC236}">
                <a16:creationId xmlns:a16="http://schemas.microsoft.com/office/drawing/2014/main" id="{5267EA96-9BE8-4640-9B44-A997B9384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00" b="8134"/>
          <a:stretch/>
        </p:blipFill>
        <p:spPr bwMode="auto">
          <a:xfrm>
            <a:off x="0" y="2420888"/>
            <a:ext cx="9144000"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71800" y="5517232"/>
            <a:ext cx="6190456" cy="963538"/>
          </a:xfrm>
        </p:spPr>
        <p:txBody>
          <a:bodyPr/>
          <a:lstStyle/>
          <a:p>
            <a:pPr>
              <a:defRPr/>
            </a:pPr>
            <a:r>
              <a:rPr lang="ar-JO" b="1" dirty="0">
                <a:effectLst>
                  <a:glow rad="101600">
                    <a:srgbClr val="000000">
                      <a:alpha val="75000"/>
                    </a:srgbClr>
                  </a:glow>
                </a:effectLst>
                <a:latin typeface="Arial" panose="020B0604020202020204" pitchFamily="34" charset="0"/>
                <a:cs typeface="Arial" panose="020B0604020202020204" pitchFamily="34" charset="0"/>
              </a:rPr>
              <a:t>ملكة سبا</a:t>
            </a:r>
            <a:endParaRPr lang="en-US" b="1" dirty="0">
              <a:effectLst>
                <a:glow rad="101600">
                  <a:srgbClr val="000000">
                    <a:alpha val="75000"/>
                  </a:srgbClr>
                </a:glow>
              </a:effectLst>
              <a:latin typeface="Arial" panose="020B0604020202020204" pitchFamily="34" charset="0"/>
              <a:cs typeface="Arial" panose="020B0604020202020204" pitchFamily="34" charset="0"/>
            </a:endParaRPr>
          </a:p>
        </p:txBody>
      </p:sp>
      <p:sp>
        <p:nvSpPr>
          <p:cNvPr id="4" name="Subtitle 2"/>
          <p:cNvSpPr txBox="1">
            <a:spLocks/>
          </p:cNvSpPr>
          <p:nvPr/>
        </p:nvSpPr>
        <p:spPr bwMode="auto">
          <a:xfrm>
            <a:off x="0" y="0"/>
            <a:ext cx="9144000" cy="256490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nchor="ct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buClr>
                <a:srgbClr val="FFFF00"/>
              </a:buClr>
              <a:defRPr/>
            </a:pPr>
            <a:r>
              <a:rPr lang="ar-JO"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فأتت إلى أورشليم بموكب عظيم جداً بجمال حاملة أطياباً و ذهباً كثيراً جداً و حجارة كريمة و أتت إلى سليمان و كلمته بكل ما كان بقلبها</a:t>
            </a:r>
            <a:br>
              <a:rPr lang="en-US"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lang="en-US"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a:t>
            </a:r>
            <a:r>
              <a:rPr lang="ar-JO"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 1 ملوك 10 : 2 </a:t>
            </a:r>
            <a:r>
              <a:rPr lang="en-US"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5509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0788"/>
            <a:ext cx="9144000" cy="6398612"/>
          </a:xfrm>
          <a:prstGeom prst="rect">
            <a:avLst/>
          </a:prstGeom>
        </p:spPr>
      </p:pic>
      <p:pic>
        <p:nvPicPr>
          <p:cNvPr id="2" name="Picture 1"/>
          <p:cNvPicPr>
            <a:picLocks noChangeAspect="1"/>
          </p:cNvPicPr>
          <p:nvPr/>
        </p:nvPicPr>
        <p:blipFill>
          <a:blip r:embed="rId3"/>
          <a:stretch>
            <a:fillRect/>
          </a:stretch>
        </p:blipFill>
        <p:spPr>
          <a:xfrm>
            <a:off x="4860032" y="0"/>
            <a:ext cx="4287912" cy="2883621"/>
          </a:xfrm>
          <a:prstGeom prst="rect">
            <a:avLst/>
          </a:prstGeom>
        </p:spPr>
      </p:pic>
      <p:sp>
        <p:nvSpPr>
          <p:cNvPr id="93185" name="Title 1"/>
          <p:cNvSpPr>
            <a:spLocks noGrp="1"/>
          </p:cNvSpPr>
          <p:nvPr>
            <p:ph type="title"/>
          </p:nvPr>
        </p:nvSpPr>
        <p:spPr>
          <a:xfrm>
            <a:off x="0" y="-4763"/>
            <a:ext cx="7740650" cy="841376"/>
          </a:xfrm>
          <a:noFill/>
          <a:ln>
            <a:noFill/>
          </a:ln>
        </p:spPr>
        <p:txBody>
          <a:bodyPr anchor="ctr"/>
          <a:lstStyle/>
          <a:p>
            <a:r>
              <a:rPr lang="ar-JO" sz="3600" b="1" kern="1200" dirty="0">
                <a:solidFill>
                  <a:srgbClr val="FFFFFF"/>
                </a:solidFill>
                <a:effectLst>
                  <a:glow rad="228600">
                    <a:schemeClr val="tx1"/>
                  </a:glow>
                </a:effectLst>
              </a:rPr>
              <a:t>تحذير للملوك (1400 ق.م)</a:t>
            </a:r>
            <a:endParaRPr lang="en-US" sz="3600" b="1" kern="1200" dirty="0">
              <a:solidFill>
                <a:srgbClr val="FFFFFF"/>
              </a:solidFill>
              <a:effectLst>
                <a:glow rad="228600">
                  <a:schemeClr val="tx1"/>
                </a:glow>
              </a:effectLst>
            </a:endParaRP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228600">
                    <a:srgbClr val="000000"/>
                  </a:glow>
                </a:effectLst>
              </a:rPr>
              <a:t>و فضة و ذهباً لا يكثر له كثيراً (تث 17 : 17ب)</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3075395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228600">
                    <a:srgbClr val="000000"/>
                  </a:glow>
                </a:effectLst>
              </a:rPr>
              <a:t>و لكن لا يكثر له الخيل و لا يرد الشعب إلى مصر لكي يكثر الخيل و الرب قد قال لكم لا تعودوا ترجعون في هذه الطريق أيضاً</a:t>
            </a:r>
          </a:p>
          <a:p>
            <a:pPr>
              <a:defRPr/>
            </a:pPr>
            <a:r>
              <a:rPr lang="ar-JO" sz="2800" b="1" dirty="0">
                <a:solidFill>
                  <a:srgbClr val="FFFFFF"/>
                </a:solidFill>
                <a:effectLst>
                  <a:glow rad="228600">
                    <a:srgbClr val="000000"/>
                  </a:glow>
                </a:effectLst>
              </a:rPr>
              <a:t>(تث 17 : 16)</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4025900" y="1052736"/>
            <a:ext cx="5118100" cy="5130800"/>
          </a:xfrm>
          <a:prstGeom prst="rect">
            <a:avLst/>
          </a:prstGeom>
        </p:spPr>
      </p:pic>
    </p:spTree>
    <p:extLst>
      <p:ext uri="{BB962C8B-B14F-4D97-AF65-F5344CB8AC3E}">
        <p14:creationId xmlns:p14="http://schemas.microsoft.com/office/powerpoint/2010/main" val="3615268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391385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3111"/>
            <a:ext cx="9144000" cy="5989319"/>
          </a:xfrm>
          <a:prstGeom prst="rect">
            <a:avLst/>
          </a:prstGeom>
        </p:spPr>
      </p:pic>
      <p:sp>
        <p:nvSpPr>
          <p:cNvPr id="92161"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ctr">
              <a:spcBef>
                <a:spcPct val="0"/>
              </a:spcBef>
              <a:defRPr/>
            </a:pPr>
            <a:r>
              <a:rPr lang="ar-JO" b="1" dirty="0">
                <a:effectLst>
                  <a:glow rad="228600">
                    <a:srgbClr val="000000"/>
                  </a:glow>
                </a:effectLst>
              </a:rPr>
              <a:t>و لا يكثر له نساء لئلا يزيغ قلبه (تث 17 : 17أ)</a:t>
            </a:r>
            <a:endParaRPr lang="en-US" b="1" dirty="0">
              <a:effectLst>
                <a:glow rad="228600">
                  <a:srgbClr val="000000"/>
                </a:glow>
              </a:effectLst>
            </a:endParaRPr>
          </a:p>
        </p:txBody>
      </p:sp>
    </p:spTree>
    <p:extLst>
      <p:ext uri="{BB962C8B-B14F-4D97-AF65-F5344CB8AC3E}">
        <p14:creationId xmlns:p14="http://schemas.microsoft.com/office/powerpoint/2010/main" val="4211824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lstStyle/>
          <a:p>
            <a:r>
              <a:rPr lang="en-US" dirty="0">
                <a:latin typeface="Arial" charset="0"/>
                <a:ea typeface="ＭＳ Ｐゴシック" charset="0"/>
              </a:rPr>
              <a:t>Solomon</a:t>
            </a:r>
            <a:r>
              <a:rPr lang="fr-FR" dirty="0">
                <a:latin typeface="Arial" charset="0"/>
                <a:ea typeface="ＭＳ Ｐゴシック" charset="0"/>
              </a:rPr>
              <a:t>'</a:t>
            </a:r>
            <a:r>
              <a:rPr lang="en-US" dirty="0">
                <a:latin typeface="Arial" charset="0"/>
                <a:ea typeface="ＭＳ Ｐゴシック" charset="0"/>
              </a:rPr>
              <a:t>s Wives</a:t>
            </a:r>
          </a:p>
        </p:txBody>
      </p:sp>
      <p:pic>
        <p:nvPicPr>
          <p:cNvPr id="36045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0"/>
            <a:ext cx="8877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8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0034" y="368300"/>
            <a:ext cx="8819455" cy="1080120"/>
          </a:xfrm>
          <a:effectLst/>
        </p:spPr>
        <p:txBody>
          <a:bodyPr/>
          <a:lstStyle/>
          <a:p>
            <a:pPr>
              <a:defRPr/>
            </a:pPr>
            <a:r>
              <a:rPr lang="ar-JO"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rPr>
              <a:t>المملكة المتحدة</a:t>
            </a:r>
            <a:endParaRPr lang="en-US"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988840"/>
            <a:ext cx="8819455"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rPr>
              <a:t>شاول – داود – سليمان </a:t>
            </a:r>
            <a:endParaRPr lang="en-US" sz="40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Tree>
    <p:extLst>
      <p:ext uri="{BB962C8B-B14F-4D97-AF65-F5344CB8AC3E}">
        <p14:creationId xmlns:p14="http://schemas.microsoft.com/office/powerpoint/2010/main" val="3219599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68413"/>
            <a:ext cx="7024688"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4" name="Rectangle 4"/>
          <p:cNvSpPr>
            <a:spLocks noGrp="1" noChangeArrowheads="1"/>
          </p:cNvSpPr>
          <p:nvPr>
            <p:ph type="title" idx="4294967295"/>
          </p:nvPr>
        </p:nvSpPr>
        <p:spPr>
          <a:xfrm>
            <a:off x="34925" y="188913"/>
            <a:ext cx="3024188" cy="2052637"/>
          </a:xfrm>
        </p:spPr>
        <p:txBody>
          <a:bodyPr/>
          <a:lstStyle/>
          <a:p>
            <a:pPr eaLnBrk="1" hangingPunct="1"/>
            <a:r>
              <a:rPr lang="ar-JO" sz="3200" b="1" dirty="0">
                <a:latin typeface="Arial" charset="0"/>
                <a:ea typeface="ＭＳ Ｐゴシック" charset="0"/>
              </a:rPr>
              <a:t>حولت النساء و المال قلب سليمان بعيداً</a:t>
            </a:r>
            <a:endParaRPr lang="en-US" sz="3200" b="1" dirty="0">
              <a:latin typeface="Arial" charset="0"/>
              <a:ea typeface="ＭＳ Ｐゴシック" charset="0"/>
            </a:endParaRPr>
          </a:p>
        </p:txBody>
      </p:sp>
      <p:pic>
        <p:nvPicPr>
          <p:cNvPr id="3614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188913"/>
            <a:ext cx="316706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540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8613"/>
            <a:ext cx="9180513" cy="721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2"/>
          <p:cNvSpPr>
            <a:spLocks noGrp="1" noChangeArrowheads="1"/>
          </p:cNvSpPr>
          <p:nvPr>
            <p:ph type="title"/>
          </p:nvPr>
        </p:nvSpPr>
        <p:spPr>
          <a:solidFill>
            <a:srgbClr val="404040"/>
          </a:solidFill>
        </p:spPr>
        <p:txBody>
          <a:bodyPr/>
          <a:lstStyle/>
          <a:p>
            <a:pPr eaLnBrk="1" hangingPunct="1"/>
            <a:r>
              <a:rPr lang="ar-JO" sz="4000" b="1" dirty="0">
                <a:solidFill>
                  <a:srgbClr val="FFFFFF"/>
                </a:solidFill>
                <a:latin typeface="Arial" charset="0"/>
                <a:ea typeface="ＭＳ Ｐゴシック" charset="0"/>
              </a:rPr>
              <a:t>سقوط سليمان</a:t>
            </a:r>
            <a:br>
              <a:rPr lang="en-US" sz="4000" b="1" dirty="0">
                <a:solidFill>
                  <a:srgbClr val="FFFFFF"/>
                </a:solidFill>
                <a:latin typeface="Arial" charset="0"/>
                <a:ea typeface="ＭＳ Ｐゴシック" charset="0"/>
              </a:rPr>
            </a:br>
            <a:r>
              <a:rPr lang="ar-JO" sz="3200" b="1" dirty="0">
                <a:solidFill>
                  <a:srgbClr val="FFFFFF"/>
                </a:solidFill>
                <a:latin typeface="Arial" charset="0"/>
                <a:ea typeface="ＭＳ Ｐゴシック" charset="0"/>
              </a:rPr>
              <a:t>1 ملوك 9 - 11</a:t>
            </a:r>
            <a:endParaRPr lang="en-US" sz="2800" dirty="0">
              <a:solidFill>
                <a:schemeClr val="tx1"/>
              </a:solidFill>
              <a:latin typeface="Times New Roman" charset="0"/>
              <a:ea typeface="ＭＳ Ｐゴシック" charset="0"/>
              <a:cs typeface="ＭＳ Ｐゴシック" charset="0"/>
            </a:endParaRPr>
          </a:p>
        </p:txBody>
      </p:sp>
      <p:sp>
        <p:nvSpPr>
          <p:cNvPr id="62467" name="Rectangle 3"/>
          <p:cNvSpPr>
            <a:spLocks noGrp="1" noChangeArrowheads="1"/>
          </p:cNvSpPr>
          <p:nvPr>
            <p:ph type="body" sz="half" idx="1"/>
          </p:nvPr>
        </p:nvSpPr>
        <p:spPr>
          <a:xfrm>
            <a:off x="395536" y="2985120"/>
            <a:ext cx="3672408" cy="1524000"/>
          </a:xfrm>
        </p:spPr>
        <p:txBody>
          <a:bodyPr/>
          <a:lstStyle/>
          <a:p>
            <a:pPr eaLnBrk="1" hangingPunct="1">
              <a:defRPr/>
            </a:pPr>
            <a:r>
              <a:rPr lang="ar-JO" sz="2800" b="1" dirty="0">
                <a:solidFill>
                  <a:srgbClr val="FFFFFF"/>
                </a:solidFill>
                <a:effectLst>
                  <a:glow rad="279400">
                    <a:schemeClr val="tx1">
                      <a:alpha val="89000"/>
                    </a:schemeClr>
                  </a:glow>
                </a:effectLst>
                <a:ea typeface="ＭＳ Ｐゴシック" charset="0"/>
              </a:rPr>
              <a:t>ارتداد سليمان بسبب زوجاته (11 : 1 – 3)</a:t>
            </a:r>
            <a:endParaRPr lang="en-US" sz="2800" b="1" dirty="0">
              <a:solidFill>
                <a:srgbClr val="FFFFFF"/>
              </a:solidFill>
              <a:effectLst>
                <a:glow rad="279400">
                  <a:schemeClr val="tx1">
                    <a:alpha val="89000"/>
                  </a:schemeClr>
                </a:glow>
              </a:effectLst>
              <a:ea typeface="ＭＳ Ｐゴシック" charset="0"/>
            </a:endParaRPr>
          </a:p>
        </p:txBody>
      </p:sp>
      <p:pic>
        <p:nvPicPr>
          <p:cNvPr id="362500" name="Picture 8"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083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box(in)">
                                      <p:cBhvr>
                                        <p:cTn id="7"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ar-JO" sz="4000" b="1" i="1" dirty="0">
                <a:solidFill>
                  <a:srgbClr val="FFFFFF"/>
                </a:solidFill>
                <a:effectLst>
                  <a:glow rad="317500">
                    <a:schemeClr val="bg1"/>
                  </a:glow>
                </a:effectLst>
              </a:rPr>
              <a:t>الإصحاح 11 = الإفلاس</a:t>
            </a:r>
            <a:endParaRPr lang="en-US" sz="4000" b="1" i="1" dirty="0">
              <a:solidFill>
                <a:srgbClr val="FFFFFF"/>
              </a:solidFill>
              <a:effectLst>
                <a:glow rad="317500">
                  <a:schemeClr val="bg1"/>
                </a:glow>
              </a:effectLst>
            </a:endParaRPr>
          </a:p>
        </p:txBody>
      </p:sp>
      <p:sp>
        <p:nvSpPr>
          <p:cNvPr id="220163" name="Rectangle 2"/>
          <p:cNvSpPr txBox="1">
            <a:spLocks noChangeArrowheads="1"/>
          </p:cNvSpPr>
          <p:nvPr/>
        </p:nvSpPr>
        <p:spPr bwMode="auto">
          <a:xfrm rot="21030282">
            <a:off x="709848" y="3635884"/>
            <a:ext cx="2568575" cy="727075"/>
          </a:xfrm>
          <a:prstGeom prst="rect">
            <a:avLst/>
          </a:prstGeom>
          <a:solidFill>
            <a:srgbClr val="E4E4E4"/>
          </a:solidFill>
          <a:ln>
            <a:noFill/>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ar-JO" sz="3600" b="1" dirty="0">
                <a:solidFill>
                  <a:srgbClr val="000000"/>
                </a:solidFill>
                <a:latin typeface="Times New Roman"/>
                <a:cs typeface="Times New Roman"/>
              </a:rPr>
              <a:t>الإفلاس</a:t>
            </a:r>
            <a:endParaRPr lang="en-US" sz="3600" b="1" dirty="0">
              <a:solidFill>
                <a:srgbClr val="000000"/>
              </a:solidFill>
              <a:latin typeface="Times New Roman"/>
              <a:cs typeface="Times New Roman"/>
            </a:endParaRPr>
          </a:p>
        </p:txBody>
      </p:sp>
    </p:spTree>
    <p:extLst>
      <p:ext uri="{BB962C8B-B14F-4D97-AF65-F5344CB8AC3E}">
        <p14:creationId xmlns:p14="http://schemas.microsoft.com/office/powerpoint/2010/main" val="42519337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8274" name="Picture 2" descr="https://assets.podomatic.net/ts/6a/bd/77/messagetokings/640x640-445x445+0+16_11256738.jpg?1491710122">
            <a:extLst>
              <a:ext uri="{FF2B5EF4-FFF2-40B4-BE49-F238E27FC236}">
                <a16:creationId xmlns:a16="http://schemas.microsoft.com/office/drawing/2014/main" id="{F3430DB5-7DD0-AC49-B54B-F7AC46CBB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8"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843A9BE-C4AF-4C40-9BFB-9F6DF26DCF59}"/>
              </a:ext>
            </a:extLst>
          </p:cNvPr>
          <p:cNvSpPr>
            <a:spLocks noGrp="1"/>
          </p:cNvSpPr>
          <p:nvPr>
            <p:ph type="title"/>
          </p:nvPr>
        </p:nvSpPr>
        <p:spPr>
          <a:xfrm>
            <a:off x="179512" y="116632"/>
            <a:ext cx="3600400" cy="2088232"/>
          </a:xfrm>
        </p:spPr>
        <p:txBody>
          <a:bodyPr/>
          <a:lstStyle/>
          <a:p>
            <a:r>
              <a:rPr lang="ar-JO" sz="3600" b="1" dirty="0">
                <a:latin typeface="Arial" charset="0"/>
                <a:ea typeface="ＭＳ Ｐゴシック" charset="0"/>
              </a:rPr>
              <a:t>أعداء سليمان</a:t>
            </a:r>
            <a:br>
              <a:rPr lang="en-US" altLang="ja-JP" sz="2800" b="1" dirty="0">
                <a:latin typeface="Arial" charset="0"/>
                <a:ea typeface="ＭＳ Ｐゴシック" charset="0"/>
              </a:rPr>
            </a:br>
            <a:r>
              <a:rPr lang="en-US" altLang="ja-JP" sz="2800" b="1" dirty="0">
                <a:latin typeface="Arial" charset="0"/>
                <a:ea typeface="ＭＳ Ｐゴシック" charset="0"/>
              </a:rPr>
              <a:t>(</a:t>
            </a:r>
            <a:r>
              <a:rPr lang="ar-JO" altLang="ja-JP" sz="2800" b="1" dirty="0">
                <a:latin typeface="Arial" charset="0"/>
                <a:ea typeface="ＭＳ Ｐゴシック" charset="0"/>
              </a:rPr>
              <a:t>1 ملوك 11 : 26 - 40</a:t>
            </a:r>
            <a:r>
              <a:rPr lang="en-US" altLang="ja-JP" sz="2800" b="1" dirty="0">
                <a:latin typeface="Arial" charset="0"/>
                <a:ea typeface="ＭＳ Ｐゴシック" charset="0"/>
              </a:rPr>
              <a:t>)</a:t>
            </a:r>
            <a:endParaRPr lang="en-US" sz="2800" dirty="0"/>
          </a:p>
        </p:txBody>
      </p:sp>
    </p:spTree>
    <p:extLst>
      <p:ext uri="{BB962C8B-B14F-4D97-AF65-F5344CB8AC3E}">
        <p14:creationId xmlns:p14="http://schemas.microsoft.com/office/powerpoint/2010/main" val="4175158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9" descr="death-t-stone"/>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152400" y="3275013"/>
            <a:ext cx="7848600" cy="3354387"/>
          </a:xfrm>
          <a:noFill/>
        </p:spPr>
      </p:pic>
      <p:sp>
        <p:nvSpPr>
          <p:cNvPr id="364546" name="Rectangle 2"/>
          <p:cNvSpPr>
            <a:spLocks noGrp="1" noChangeArrowheads="1"/>
          </p:cNvSpPr>
          <p:nvPr>
            <p:ph type="title"/>
          </p:nvPr>
        </p:nvSpPr>
        <p:spPr>
          <a:solidFill>
            <a:srgbClr val="404040"/>
          </a:solidFill>
        </p:spPr>
        <p:txBody>
          <a:bodyPr/>
          <a:lstStyle/>
          <a:p>
            <a:pPr eaLnBrk="1" hangingPunct="1"/>
            <a:r>
              <a:rPr lang="ar-JO" sz="4000" b="1" dirty="0">
                <a:solidFill>
                  <a:srgbClr val="FFFFFF"/>
                </a:solidFill>
                <a:latin typeface="Arial" charset="0"/>
                <a:ea typeface="ＭＳ Ｐゴシック" charset="0"/>
              </a:rPr>
              <a:t>سقوط سليمان</a:t>
            </a:r>
            <a:br>
              <a:rPr lang="en-US" sz="4000" b="1" dirty="0">
                <a:solidFill>
                  <a:srgbClr val="FFFFFF"/>
                </a:solidFill>
                <a:latin typeface="Arial" charset="0"/>
                <a:ea typeface="ＭＳ Ｐゴシック" charset="0"/>
              </a:rPr>
            </a:br>
            <a:r>
              <a:rPr lang="ar-JO" sz="3200" b="1" dirty="0">
                <a:solidFill>
                  <a:srgbClr val="FFFFFF"/>
                </a:solidFill>
                <a:latin typeface="Arial" charset="0"/>
                <a:ea typeface="ＭＳ Ｐゴシック" charset="0"/>
              </a:rPr>
              <a:t>1 ملوك 9 - 11</a:t>
            </a:r>
            <a:endParaRPr lang="en-US" sz="4000" b="1" dirty="0">
              <a:solidFill>
                <a:srgbClr val="FFFFFF"/>
              </a:solidFill>
              <a:latin typeface="Arial" charset="0"/>
              <a:ea typeface="ＭＳ Ｐゴシック" charset="0"/>
            </a:endParaRPr>
          </a:p>
        </p:txBody>
      </p:sp>
      <p:sp>
        <p:nvSpPr>
          <p:cNvPr id="364547" name="Rectangle 3"/>
          <p:cNvSpPr>
            <a:spLocks noGrp="1" noChangeArrowheads="1"/>
          </p:cNvSpPr>
          <p:nvPr>
            <p:ph type="body" sz="half" idx="1"/>
          </p:nvPr>
        </p:nvSpPr>
        <p:spPr>
          <a:xfrm>
            <a:off x="5638800" y="2438400"/>
            <a:ext cx="2743200" cy="990600"/>
          </a:xfrm>
        </p:spPr>
        <p:txBody>
          <a:bodyPr/>
          <a:lstStyle/>
          <a:p>
            <a:pPr algn="ctr" eaLnBrk="1" hangingPunct="1">
              <a:buNone/>
            </a:pPr>
            <a:r>
              <a:rPr lang="ar-JO" sz="2800" b="1" dirty="0">
                <a:latin typeface="Arial" charset="0"/>
                <a:ea typeface="ＭＳ Ｐゴシック" charset="0"/>
              </a:rPr>
              <a:t>موت </a:t>
            </a:r>
          </a:p>
          <a:p>
            <a:pPr algn="ctr" eaLnBrk="1" hangingPunct="1">
              <a:buNone/>
            </a:pPr>
            <a:r>
              <a:rPr lang="ar-JO" sz="2800" b="1" dirty="0">
                <a:latin typeface="Arial" charset="0"/>
                <a:ea typeface="ＭＳ Ｐゴシック" charset="0"/>
              </a:rPr>
              <a:t>سليمان</a:t>
            </a:r>
          </a:p>
        </p:txBody>
      </p:sp>
      <p:pic>
        <p:nvPicPr>
          <p:cNvPr id="364548" name="Picture 7"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848601"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20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solidFill>
                <a:srgbClr val="000000"/>
              </a:solidFill>
            </a:endParaRPr>
          </a:p>
        </p:txBody>
      </p:sp>
      <p:sp>
        <p:nvSpPr>
          <p:cNvPr id="365570" name="Rectangle 4"/>
          <p:cNvSpPr>
            <a:spLocks noGrp="1" noChangeArrowheads="1"/>
          </p:cNvSpPr>
          <p:nvPr>
            <p:ph type="title" idx="4294967295"/>
          </p:nvPr>
        </p:nvSpPr>
        <p:spPr>
          <a:xfrm>
            <a:off x="381000" y="1143000"/>
            <a:ext cx="8534400" cy="1143000"/>
          </a:xfrm>
          <a:solidFill>
            <a:srgbClr val="FFFF00"/>
          </a:solidFill>
        </p:spPr>
        <p:txBody>
          <a:bodyPr/>
          <a:lstStyle/>
          <a:p>
            <a:pPr eaLnBrk="1" hangingPunct="1"/>
            <a:r>
              <a:rPr lang="ar-JO" sz="4000" b="1" dirty="0"/>
              <a:t>أهمية 1 ملوك 12 </a:t>
            </a:r>
            <a:endParaRPr lang="en-US" sz="4000" dirty="0">
              <a:latin typeface="Arial" charset="0"/>
              <a:ea typeface="ＭＳ Ｐゴシック" charset="0"/>
              <a:cs typeface="ＭＳ Ｐゴシック"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12317338"/>
              </p:ext>
            </p:extLst>
          </p:nvPr>
        </p:nvGraphicFramePr>
        <p:xfrm>
          <a:off x="0" y="2852936"/>
          <a:ext cx="9144000" cy="2133600"/>
        </p:xfrm>
        <a:graphic>
          <a:graphicData uri="http://schemas.openxmlformats.org/drawingml/2006/table">
            <a:tbl>
              <a:tblPr firstRow="1" bandRow="1">
                <a:tableStyleId>{5C22544A-7EE6-4342-B048-85BDC9FD1C3A}</a:tableStyleId>
              </a:tblPr>
              <a:tblGrid>
                <a:gridCol w="3131840">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878541">
                <a:tc>
                  <a:txBody>
                    <a:bodyPr/>
                    <a:lstStyle/>
                    <a:p>
                      <a:pPr algn="ctr"/>
                      <a:r>
                        <a:rPr lang="ar-JO" sz="2400" b="1" dirty="0">
                          <a:solidFill>
                            <a:srgbClr val="000000"/>
                          </a:solidFill>
                          <a:latin typeface="Arial"/>
                          <a:cs typeface="Arial"/>
                        </a:rPr>
                        <a:t>المملكة في              طمأنينة</a:t>
                      </a:r>
                      <a:endParaRPr lang="en-US" sz="2400" b="1" dirty="0">
                        <a:solidFill>
                          <a:srgbClr val="000000"/>
                        </a:solidFill>
                        <a:latin typeface="Arial"/>
                        <a:cs typeface="Arial"/>
                      </a:endParaRPr>
                    </a:p>
                  </a:txBody>
                  <a:tcPr>
                    <a:solidFill>
                      <a:schemeClr val="accent1">
                        <a:lumMod val="40000"/>
                        <a:lumOff val="60000"/>
                      </a:schemeClr>
                    </a:solidFill>
                  </a:tcPr>
                </a:tc>
                <a:tc>
                  <a:txBody>
                    <a:bodyPr/>
                    <a:lstStyle/>
                    <a:p>
                      <a:pPr algn="ctr"/>
                      <a:r>
                        <a:rPr lang="ar-JO" sz="2400" b="1" dirty="0">
                          <a:solidFill>
                            <a:schemeClr val="bg1"/>
                          </a:solidFill>
                          <a:latin typeface="Arial"/>
                          <a:cs typeface="Arial"/>
                        </a:rPr>
                        <a:t>الإصحاح 12 </a:t>
                      </a:r>
                      <a:endParaRPr lang="en-US" sz="2400" b="1" dirty="0">
                        <a:solidFill>
                          <a:schemeClr val="bg1"/>
                        </a:solidFill>
                        <a:latin typeface="Arial"/>
                        <a:cs typeface="Arial"/>
                      </a:endParaRPr>
                    </a:p>
                  </a:txBody>
                  <a:tcPr>
                    <a:solidFill>
                      <a:schemeClr val="tx1"/>
                    </a:solidFill>
                  </a:tcPr>
                </a:tc>
                <a:tc>
                  <a:txBody>
                    <a:bodyPr/>
                    <a:lstStyle/>
                    <a:p>
                      <a:pPr algn="ctr"/>
                      <a:r>
                        <a:rPr lang="ar-JO" sz="2400" b="1" dirty="0">
                          <a:solidFill>
                            <a:srgbClr val="000000"/>
                          </a:solidFill>
                          <a:latin typeface="Arial"/>
                          <a:cs typeface="Arial"/>
                        </a:rPr>
                        <a:t>المملكة في                اضطراب</a:t>
                      </a:r>
                      <a:endParaRPr lang="en-US" sz="2400" b="1" dirty="0">
                        <a:solidFill>
                          <a:srgbClr val="000000"/>
                        </a:solidFill>
                        <a:latin typeface="Arial"/>
                        <a:cs typeface="Arial"/>
                      </a:endParaRPr>
                    </a:p>
                  </a:txBody>
                  <a:tcPr>
                    <a:solidFill>
                      <a:schemeClr val="accent1">
                        <a:lumMod val="40000"/>
                        <a:lumOff val="60000"/>
                      </a:schemeClr>
                    </a:solidFill>
                  </a:tcPr>
                </a:tc>
                <a:extLst>
                  <a:ext uri="{0D108BD9-81ED-4DB2-BD59-A6C34878D82A}">
                    <a16:rowId xmlns:a16="http://schemas.microsoft.com/office/drawing/2014/main" val="10000"/>
                  </a:ext>
                </a:extLst>
              </a:tr>
              <a:tr h="1255059">
                <a:tc>
                  <a:txBody>
                    <a:bodyPr/>
                    <a:lstStyle/>
                    <a:p>
                      <a:pPr algn="ctr"/>
                      <a:r>
                        <a:rPr lang="ar-JO" sz="2400" b="1" dirty="0">
                          <a:solidFill>
                            <a:srgbClr val="000000"/>
                          </a:solidFill>
                          <a:latin typeface="Arial"/>
                          <a:cs typeface="Arial"/>
                        </a:rPr>
                        <a:t>الله يحكم شعبه من خلال ملك : سليمان</a:t>
                      </a:r>
                      <a:endParaRPr lang="en-US" sz="2400" b="1" dirty="0">
                        <a:solidFill>
                          <a:srgbClr val="000000"/>
                        </a:solidFill>
                        <a:latin typeface="Arial"/>
                        <a:cs typeface="Arial"/>
                      </a:endParaRPr>
                    </a:p>
                  </a:txBody>
                  <a:tcPr>
                    <a:solidFill>
                      <a:schemeClr val="accent1">
                        <a:lumMod val="40000"/>
                        <a:lumOff val="60000"/>
                      </a:schemeClr>
                    </a:solidFill>
                  </a:tcPr>
                </a:tc>
                <a:tc>
                  <a:txBody>
                    <a:bodyPr/>
                    <a:lstStyle/>
                    <a:p>
                      <a:pPr algn="ctr"/>
                      <a:r>
                        <a:rPr lang="ar-JO" sz="2400" b="1" dirty="0">
                          <a:solidFill>
                            <a:schemeClr val="bg1"/>
                          </a:solidFill>
                          <a:latin typeface="Arial"/>
                          <a:cs typeface="Arial"/>
                        </a:rPr>
                        <a:t>انقسام</a:t>
                      </a:r>
                      <a:r>
                        <a:rPr lang="ar-JO" sz="2400" b="1" baseline="0" dirty="0">
                          <a:solidFill>
                            <a:schemeClr val="bg1"/>
                          </a:solidFill>
                          <a:latin typeface="Arial"/>
                          <a:cs typeface="Arial"/>
                        </a:rPr>
                        <a:t>              المملكة</a:t>
                      </a:r>
                      <a:endParaRPr lang="en-US" sz="2400" b="1" dirty="0">
                        <a:solidFill>
                          <a:schemeClr val="bg1"/>
                        </a:solidFill>
                        <a:latin typeface="Arial"/>
                        <a:cs typeface="Arial"/>
                      </a:endParaRPr>
                    </a:p>
                  </a:txBody>
                  <a:tcPr>
                    <a:solidFill>
                      <a:schemeClr val="tx1"/>
                    </a:solidFill>
                  </a:tcPr>
                </a:tc>
                <a:tc>
                  <a:txBody>
                    <a:bodyPr/>
                    <a:lstStyle/>
                    <a:p>
                      <a:pPr algn="ctr"/>
                      <a:r>
                        <a:rPr lang="ar-JO" sz="2400" b="1" dirty="0">
                          <a:solidFill>
                            <a:srgbClr val="000000"/>
                          </a:solidFill>
                          <a:latin typeface="Arial"/>
                          <a:cs typeface="Arial"/>
                        </a:rPr>
                        <a:t>الله يتكلم إلى شعبه من خلال نبي : إيليا</a:t>
                      </a:r>
                      <a:endParaRPr lang="en-US" sz="2400" b="1" dirty="0">
                        <a:solidFill>
                          <a:srgbClr val="000000"/>
                        </a:solidFill>
                        <a:latin typeface="Arial"/>
                        <a:cs typeface="Arial"/>
                      </a:endParaRPr>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365585" name="Text Box 71"/>
          <p:cNvSpPr txBox="1">
            <a:spLocks noChangeArrowheads="1"/>
          </p:cNvSpPr>
          <p:nvPr/>
        </p:nvSpPr>
        <p:spPr bwMode="auto">
          <a:xfrm>
            <a:off x="8382000" y="7620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225</a:t>
            </a:r>
            <a:endParaRPr lang="en-US" dirty="0">
              <a:solidFill>
                <a:srgbClr val="FFFFFF"/>
              </a:solidFill>
              <a:latin typeface="Arial" charset="0"/>
              <a:cs typeface="Arial" charset="0"/>
            </a:endParaRPr>
          </a:p>
        </p:txBody>
      </p:sp>
      <p:sp>
        <p:nvSpPr>
          <p:cNvPr id="6" name="Rectangle 4"/>
          <p:cNvSpPr txBox="1">
            <a:spLocks noChangeArrowheads="1"/>
          </p:cNvSpPr>
          <p:nvPr/>
        </p:nvSpPr>
        <p:spPr bwMode="auto">
          <a:xfrm>
            <a:off x="0" y="6309320"/>
            <a:ext cx="9144000" cy="54868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000">
                <a:solidFill>
                  <a:srgbClr val="000000"/>
                </a:solidFill>
              </a:rPr>
              <a:t>Irving L. Jensen, </a:t>
            </a:r>
            <a:r>
              <a:rPr lang="en-US" sz="2000" i="1">
                <a:solidFill>
                  <a:srgbClr val="000000"/>
                </a:solidFill>
              </a:rPr>
              <a:t>Jensen’s Survey of the OT</a:t>
            </a:r>
            <a:r>
              <a:rPr lang="en-US" sz="2000">
                <a:solidFill>
                  <a:srgbClr val="000000"/>
                </a:solidFill>
              </a:rPr>
              <a:t>, 196</a:t>
            </a:r>
            <a:r>
              <a:rPr lang="en-SG" sz="2000">
                <a:solidFill>
                  <a:srgbClr val="000000"/>
                </a:solidFill>
              </a:rPr>
              <a:t> </a:t>
            </a: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6665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مملكة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مهتزة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19</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latin typeface="Arial" panose="020B0604020202020204" pitchFamily="34" charset="0"/>
                <a:cs typeface="Arial" panose="020B0604020202020204" pitchFamily="34" charset="0"/>
              </a:rPr>
              <a:t>عاد داود إلى مملكة مستعادة في أورشليم لكن التقسيم بين الشمال والجنوب استمر.</a:t>
            </a:r>
            <a:endParaRPr lang="en-US"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8735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28" y="7477"/>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r">
              <a:defRPr/>
            </a:pP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الولاءات       القبلية</a:t>
            </a:r>
            <a:endParaRPr lang="en-US"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286551"/>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946562" y="512269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19</a:t>
            </a:r>
            <a:endParaRPr lang="en-US"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995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1784" y="-8186"/>
            <a:ext cx="4232215" cy="6866182"/>
          </a:xfrm>
          <a:prstGeom prst="rect">
            <a:avLst/>
          </a:prstGeom>
        </p:spPr>
      </p:pic>
      <p:sp>
        <p:nvSpPr>
          <p:cNvPr id="25" name="Text Box 6"/>
          <p:cNvSpPr txBox="1">
            <a:spLocks noChangeArrowheads="1"/>
          </p:cNvSpPr>
          <p:nvPr/>
        </p:nvSpPr>
        <p:spPr bwMode="auto">
          <a:xfrm>
            <a:off x="5909623" y="419469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 name="Text Box 8"/>
          <p:cNvSpPr txBox="1">
            <a:spLocks noChangeArrowheads="1"/>
          </p:cNvSpPr>
          <p:nvPr/>
        </p:nvSpPr>
        <p:spPr bwMode="auto">
          <a:xfrm>
            <a:off x="6009015" y="22463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3" name="Picture 2" descr="United Kingdo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186"/>
            <a:ext cx="4778504" cy="6858001"/>
          </a:xfrm>
          <a:prstGeom prst="rect">
            <a:avLst/>
          </a:prstGeom>
        </p:spPr>
      </p:pic>
      <p:sp>
        <p:nvSpPr>
          <p:cNvPr id="900098" name="Rectangle 2"/>
          <p:cNvSpPr>
            <a:spLocks noGrp="1" noChangeArrowheads="1"/>
          </p:cNvSpPr>
          <p:nvPr>
            <p:ph type="ctrTitle"/>
          </p:nvPr>
        </p:nvSpPr>
        <p:spPr>
          <a:xfrm>
            <a:off x="581168" y="43013"/>
            <a:ext cx="8562831" cy="969058"/>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مملكة متحدة إلى مملكة منقسمة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1778885" y="312965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926581"/>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12</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Freeform 1"/>
          <p:cNvSpPr/>
          <p:nvPr/>
        </p:nvSpPr>
        <p:spPr>
          <a:xfrm>
            <a:off x="6597348" y="3077894"/>
            <a:ext cx="2658312" cy="463846"/>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918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مملكة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منقسمة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0" y="139159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12</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13629" y="2284230"/>
            <a:ext cx="4808650"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استلم يربعام                       10 أسباط شمالية</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l" defTabSz="457200">
              <a:defRPr/>
            </a:pP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JO"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استلم رحبعام                    سبطين جنوبيين</a:t>
            </a:r>
            <a:endParaRPr lang="en-US"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8460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99"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المملكة</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المتحدة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صموئيل 8 – 1 ملوك 11</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6"/>
          <p:cNvSpPr txBox="1">
            <a:spLocks noChangeArrowheads="1"/>
          </p:cNvSpPr>
          <p:nvPr/>
        </p:nvSpPr>
        <p:spPr bwMode="auto">
          <a:xfrm>
            <a:off x="7247466" y="519328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4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ممالك         احتلها          داود</a:t>
            </a:r>
            <a:endParaRPr lang="en-US" sz="24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spcBef>
                <a:spcPct val="0"/>
              </a:spcBef>
              <a:defRPr/>
            </a:pPr>
            <a:endParaRPr lang="en-US" sz="240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spcBef>
                <a:spcPct val="0"/>
              </a:spcBef>
              <a:defRPr/>
            </a:pPr>
            <a:endParaRPr lang="en-US" sz="240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3" name="Text Box 6"/>
          <p:cNvSpPr txBox="1">
            <a:spLocks noChangeArrowheads="1"/>
          </p:cNvSpPr>
          <p:nvPr/>
        </p:nvSpPr>
        <p:spPr bwMode="auto">
          <a:xfrm>
            <a:off x="3931537" y="5296642"/>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ar-JO" sz="24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مملكة          شاول           باللون الأزرق</a:t>
            </a:r>
          </a:p>
        </p:txBody>
      </p:sp>
    </p:spTree>
    <p:extLst>
      <p:ext uri="{BB962C8B-B14F-4D97-AF65-F5344CB8AC3E}">
        <p14:creationId xmlns:p14="http://schemas.microsoft.com/office/powerpoint/2010/main" val="843825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585" name="Group 139"/>
          <p:cNvGrpSpPr>
            <a:grpSpLocks/>
          </p:cNvGrpSpPr>
          <p:nvPr/>
        </p:nvGrpSpPr>
        <p:grpSpPr bwMode="auto">
          <a:xfrm>
            <a:off x="6334125" y="3360738"/>
            <a:ext cx="920750" cy="1009650"/>
            <a:chOff x="6289985" y="1029339"/>
            <a:chExt cx="919814" cy="1010116"/>
          </a:xfrm>
        </p:grpSpPr>
        <p:grpSp>
          <p:nvGrpSpPr>
            <p:cNvPr id="323663" name="Group 75"/>
            <p:cNvGrpSpPr>
              <a:grpSpLocks/>
            </p:cNvGrpSpPr>
            <p:nvPr/>
          </p:nvGrpSpPr>
          <p:grpSpPr bwMode="auto">
            <a:xfrm>
              <a:off x="6289985" y="1134030"/>
              <a:ext cx="919814" cy="736467"/>
              <a:chOff x="578" y="2316"/>
              <a:chExt cx="2105" cy="1421"/>
            </a:xfrm>
          </p:grpSpPr>
          <p:sp>
            <p:nvSpPr>
              <p:cNvPr id="32366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7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32366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grpSp>
        <p:nvGrpSpPr>
          <p:cNvPr id="323586" name="Group 148"/>
          <p:cNvGrpSpPr>
            <a:grpSpLocks/>
          </p:cNvGrpSpPr>
          <p:nvPr/>
        </p:nvGrpSpPr>
        <p:grpSpPr bwMode="auto">
          <a:xfrm>
            <a:off x="6330950" y="1331913"/>
            <a:ext cx="920750" cy="1009650"/>
            <a:chOff x="6289985" y="1029339"/>
            <a:chExt cx="919814" cy="1010116"/>
          </a:xfrm>
        </p:grpSpPr>
        <p:grpSp>
          <p:nvGrpSpPr>
            <p:cNvPr id="323655" name="Group 75"/>
            <p:cNvGrpSpPr>
              <a:grpSpLocks/>
            </p:cNvGrpSpPr>
            <p:nvPr/>
          </p:nvGrpSpPr>
          <p:grpSpPr bwMode="auto">
            <a:xfrm>
              <a:off x="6289985" y="1134030"/>
              <a:ext cx="919814" cy="736467"/>
              <a:chOff x="578" y="2316"/>
              <a:chExt cx="2105" cy="1421"/>
            </a:xfrm>
          </p:grpSpPr>
          <p:sp>
            <p:nvSpPr>
              <p:cNvPr id="323661"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2"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323656"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57"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58"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59"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60"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35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5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590" name="Rectangle 5"/>
          <p:cNvSpPr>
            <a:spLocks noChangeArrowheads="1"/>
          </p:cNvSpPr>
          <p:nvPr/>
        </p:nvSpPr>
        <p:spPr bwMode="auto">
          <a:xfrm>
            <a:off x="3059113" y="879475"/>
            <a:ext cx="95699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790015"/>
                </a:solidFill>
                <a:latin typeface="Arial" panose="020B0604020202020204" pitchFamily="34" charset="0"/>
                <a:cs typeface="Arial" panose="020B0604020202020204" pitchFamily="34" charset="0"/>
              </a:rPr>
              <a:t>الملكية</a:t>
            </a:r>
            <a:endParaRPr lang="en-US" sz="2400" b="1" dirty="0">
              <a:solidFill>
                <a:srgbClr val="790015"/>
              </a:solidFill>
              <a:latin typeface="Arial" panose="020B0604020202020204" pitchFamily="34" charset="0"/>
              <a:cs typeface="Arial" panose="020B0604020202020204" pitchFamily="34" charset="0"/>
            </a:endParaRPr>
          </a:p>
        </p:txBody>
      </p:sp>
      <p:sp>
        <p:nvSpPr>
          <p:cNvPr id="3235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38631" name="Rectangle 7"/>
          <p:cNvSpPr>
            <a:spLocks noChangeArrowheads="1"/>
          </p:cNvSpPr>
          <p:nvPr/>
        </p:nvSpPr>
        <p:spPr bwMode="auto">
          <a:xfrm>
            <a:off x="4786313" y="928688"/>
            <a:ext cx="1763302" cy="39754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eaLnBrk="0" hangingPunct="0">
              <a:defRPr/>
            </a:pPr>
            <a:r>
              <a:rPr lang="en-US" sz="2000" b="1">
                <a:solidFill>
                  <a:srgbClr val="FAFD00"/>
                </a:solidFill>
                <a:latin typeface="Arial" panose="020B0604020202020204" pitchFamily="34" charset="0"/>
                <a:cs typeface="Arial" panose="020B0604020202020204" pitchFamily="34" charset="0"/>
              </a:rPr>
              <a:t>ca. 1000 B.C.</a:t>
            </a:r>
          </a:p>
        </p:txBody>
      </p:sp>
      <p:sp>
        <p:nvSpPr>
          <p:cNvPr id="3235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594" name="Rectangle 10"/>
          <p:cNvSpPr>
            <a:spLocks noChangeArrowheads="1"/>
          </p:cNvSpPr>
          <p:nvPr/>
        </p:nvSpPr>
        <p:spPr bwMode="auto">
          <a:xfrm>
            <a:off x="3143240" y="1387475"/>
            <a:ext cx="32007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spcBef>
                <a:spcPct val="0"/>
              </a:spcBef>
            </a:pPr>
            <a:r>
              <a:rPr lang="ar-JO" b="1" dirty="0">
                <a:solidFill>
                  <a:srgbClr val="790015"/>
                </a:solidFill>
                <a:latin typeface="Arial" panose="020B0604020202020204" pitchFamily="34" charset="0"/>
                <a:cs typeface="Arial" panose="020B0604020202020204" pitchFamily="34" charset="0"/>
              </a:rPr>
              <a:t>شاول-داود-سليمان</a:t>
            </a:r>
            <a:endParaRPr lang="en-US" b="1" dirty="0">
              <a:solidFill>
                <a:srgbClr val="790015"/>
              </a:solidFill>
              <a:latin typeface="Arial" panose="020B0604020202020204" pitchFamily="34" charset="0"/>
              <a:cs typeface="Arial" panose="020B0604020202020204" pitchFamily="34" charset="0"/>
            </a:endParaRP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23596" name="Group 13"/>
          <p:cNvGrpSpPr>
            <a:grpSpLocks/>
          </p:cNvGrpSpPr>
          <p:nvPr/>
        </p:nvGrpSpPr>
        <p:grpSpPr bwMode="auto">
          <a:xfrm>
            <a:off x="901700" y="2466975"/>
            <a:ext cx="2201863" cy="1765300"/>
            <a:chOff x="568" y="1640"/>
            <a:chExt cx="1387" cy="1112"/>
          </a:xfrm>
        </p:grpSpPr>
        <p:grpSp>
          <p:nvGrpSpPr>
            <p:cNvPr id="32365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365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365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FFD34A"/>
                  </a:solidFill>
                  <a:latin typeface="Arial" panose="020B0604020202020204" pitchFamily="34" charset="0"/>
                  <a:cs typeface="Arial" panose="020B0604020202020204" pitchFamily="34" charset="0"/>
                </a:rPr>
                <a:t>A </a:t>
              </a:r>
              <a:r>
                <a:rPr lang="en-US" sz="6000">
                  <a:solidFill>
                    <a:srgbClr val="51DC00"/>
                  </a:solidFill>
                  <a:latin typeface="Arial" panose="020B0604020202020204" pitchFamily="34" charset="0"/>
                  <a:cs typeface="Arial" panose="020B0604020202020204" pitchFamily="34" charset="0"/>
                </a:rPr>
                <a:t>R</a:t>
              </a:r>
              <a:r>
                <a:rPr lang="en-US" sz="3600">
                  <a:solidFill>
                    <a:srgbClr val="FFD34A"/>
                  </a:solidFill>
                  <a:latin typeface="Arial" panose="020B0604020202020204" pitchFamily="34" charset="0"/>
                  <a:cs typeface="Arial" panose="020B0604020202020204" pitchFamily="34" charset="0"/>
                </a:rPr>
                <a:t> C</a:t>
              </a:r>
            </a:p>
          </p:txBody>
        </p:sp>
      </p:grpSp>
      <p:sp>
        <p:nvSpPr>
          <p:cNvPr id="32359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59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59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0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0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0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1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1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13"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Arial" panose="020B0604020202020204" pitchFamily="34" charset="0"/>
              <a:cs typeface="Arial" panose="020B0604020202020204" pitchFamily="34"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23617" name="Group 108"/>
          <p:cNvGrpSpPr>
            <a:grpSpLocks/>
          </p:cNvGrpSpPr>
          <p:nvPr/>
        </p:nvGrpSpPr>
        <p:grpSpPr bwMode="auto">
          <a:xfrm>
            <a:off x="8018463" y="3436938"/>
            <a:ext cx="981075" cy="1843087"/>
            <a:chOff x="5051" y="2165"/>
            <a:chExt cx="618" cy="1161"/>
          </a:xfrm>
        </p:grpSpPr>
        <p:grpSp>
          <p:nvGrpSpPr>
            <p:cNvPr id="323631" name="Group 109"/>
            <p:cNvGrpSpPr>
              <a:grpSpLocks/>
            </p:cNvGrpSpPr>
            <p:nvPr/>
          </p:nvGrpSpPr>
          <p:grpSpPr bwMode="auto">
            <a:xfrm>
              <a:off x="5051" y="2165"/>
              <a:ext cx="618" cy="1161"/>
              <a:chOff x="5051" y="2165"/>
              <a:chExt cx="618" cy="1161"/>
            </a:xfrm>
          </p:grpSpPr>
          <p:sp>
            <p:nvSpPr>
              <p:cNvPr id="323633"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3634"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35"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36"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37"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38"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3639"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0"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1"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2"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3"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4"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5"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6"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7"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8"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3649" name="Rectangle 1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23632" name="Rectangle 127"/>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323618"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8756" name="Rectangle 132"/>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36</a:t>
            </a:r>
          </a:p>
        </p:txBody>
      </p:sp>
      <p:sp>
        <p:nvSpPr>
          <p:cNvPr id="323621" name="Text Box 13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538781" name="Rectangle 157"/>
          <p:cNvSpPr>
            <a:spLocks noChangeArrowheads="1"/>
          </p:cNvSpPr>
          <p:nvPr/>
        </p:nvSpPr>
        <p:spPr bwMode="auto">
          <a:xfrm>
            <a:off x="6213475" y="2197100"/>
            <a:ext cx="224580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ar-JO" b="1" i="1" dirty="0">
                <a:solidFill>
                  <a:srgbClr val="FFFFFF"/>
                </a:solidFill>
                <a:latin typeface="Arial" panose="020B0604020202020204" pitchFamily="34" charset="0"/>
                <a:cs typeface="Arial" panose="020B0604020202020204" pitchFamily="34" charset="0"/>
              </a:rPr>
              <a:t>2 صم 7 :4-16</a:t>
            </a:r>
            <a:endParaRPr lang="en-US" b="1" i="1" dirty="0">
              <a:solidFill>
                <a:srgbClr val="FFFFFF"/>
              </a:solidFill>
              <a:latin typeface="Arial" panose="020B0604020202020204" pitchFamily="34" charset="0"/>
              <a:cs typeface="Arial" panose="020B0604020202020204" pitchFamily="34" charset="0"/>
            </a:endParaRPr>
          </a:p>
          <a:p>
            <a:pPr eaLnBrk="0" hangingPunct="0">
              <a:spcBef>
                <a:spcPct val="0"/>
              </a:spcBef>
              <a:defRPr/>
            </a:pPr>
            <a:r>
              <a:rPr lang="ar-JO" b="1" i="1" dirty="0">
                <a:solidFill>
                  <a:srgbClr val="FFFFFF"/>
                </a:solidFill>
                <a:latin typeface="Arial" panose="020B0604020202020204" pitchFamily="34" charset="0"/>
                <a:cs typeface="Arial" panose="020B0604020202020204" pitchFamily="34" charset="0"/>
              </a:rPr>
              <a:t>1 أخ 17 :3-15</a:t>
            </a:r>
            <a:endParaRPr lang="en-US" b="1" i="1" dirty="0">
              <a:solidFill>
                <a:srgbClr val="FFFFFF"/>
              </a:solidFill>
              <a:latin typeface="Arial" panose="020B0604020202020204" pitchFamily="34" charset="0"/>
              <a:cs typeface="Arial" panose="020B0604020202020204" pitchFamily="34" charset="0"/>
            </a:endParaRPr>
          </a:p>
        </p:txBody>
      </p:sp>
      <p:sp>
        <p:nvSpPr>
          <p:cNvPr id="538793" name="Text Box 169"/>
          <p:cNvSpPr txBox="1">
            <a:spLocks noChangeArrowheads="1"/>
          </p:cNvSpPr>
          <p:nvPr/>
        </p:nvSpPr>
        <p:spPr bwMode="auto">
          <a:xfrm>
            <a:off x="5929322" y="1427163"/>
            <a:ext cx="2643206"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eaLnBrk="0" hangingPunct="0">
              <a:defRPr/>
            </a:pPr>
            <a:r>
              <a:rPr lang="ar-JO" sz="3600" b="1" i="1" dirty="0">
                <a:solidFill>
                  <a:srgbClr val="FFFFFF"/>
                </a:solidFill>
                <a:latin typeface="Arial" panose="020B0604020202020204" pitchFamily="34" charset="0"/>
                <a:cs typeface="Arial" panose="020B0604020202020204" pitchFamily="34" charset="0"/>
              </a:rPr>
              <a:t>العهد الداوودي</a:t>
            </a:r>
            <a:endParaRPr lang="en-US" sz="3600" b="1" i="1" dirty="0">
              <a:solidFill>
                <a:srgbClr val="FFFFFF"/>
              </a:solidFill>
              <a:latin typeface="Arial" panose="020B0604020202020204" pitchFamily="34" charset="0"/>
              <a:cs typeface="Arial" panose="020B0604020202020204" pitchFamily="34" charset="0"/>
            </a:endParaRPr>
          </a:p>
        </p:txBody>
      </p:sp>
      <p:sp>
        <p:nvSpPr>
          <p:cNvPr id="323624"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6</a:t>
            </a:r>
            <a:endParaRPr lang="en-US" sz="1600">
              <a:solidFill>
                <a:srgbClr val="FFA27C"/>
              </a:solidFill>
              <a:latin typeface="Arial" panose="020B0604020202020204" pitchFamily="34" charset="0"/>
              <a:cs typeface="Arial" panose="020B0604020202020204" pitchFamily="34"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مشكلة كبيرة : فواتير مستحقة الدفع</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323626"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Arial" panose="020B0604020202020204" pitchFamily="34" charset="0"/>
                  <a:cs typeface="Arial" panose="020B0604020202020204" pitchFamily="34" charset="0"/>
                </a:rPr>
                <a:t>7</a:t>
              </a:r>
              <a:endParaRPr lang="en-US">
                <a:solidFill>
                  <a:srgbClr val="00DFCA"/>
                </a:solidFill>
                <a:latin typeface="Arial" panose="020B0604020202020204" pitchFamily="34" charset="0"/>
                <a:cs typeface="Arial" panose="020B0604020202020204" pitchFamily="34"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b="1" dirty="0">
                <a:solidFill>
                  <a:schemeClr val="tx1"/>
                </a:solidFill>
                <a:latin typeface="Arial" panose="020B0604020202020204" pitchFamily="34" charset="0"/>
                <a:ea typeface="ＭＳ Ｐゴシック" charset="0"/>
                <a:cs typeface="Arial" panose="020B0604020202020204" pitchFamily="34" charset="0"/>
              </a:rPr>
              <a:t>سليمان : أفكار كبيرة حقيقية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23628"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endParaRPr lang="en-US">
              <a:solidFill>
                <a:srgbClr val="00DFC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528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3" name="Group 139"/>
          <p:cNvGrpSpPr>
            <a:grpSpLocks/>
          </p:cNvGrpSpPr>
          <p:nvPr/>
        </p:nvGrpSpPr>
        <p:grpSpPr bwMode="auto">
          <a:xfrm>
            <a:off x="6334125" y="3360738"/>
            <a:ext cx="920750" cy="1009650"/>
            <a:chOff x="6289985" y="1029339"/>
            <a:chExt cx="919814" cy="1010116"/>
          </a:xfrm>
        </p:grpSpPr>
        <p:grpSp>
          <p:nvGrpSpPr>
            <p:cNvPr id="325708" name="Group 75"/>
            <p:cNvGrpSpPr>
              <a:grpSpLocks/>
            </p:cNvGrpSpPr>
            <p:nvPr/>
          </p:nvGrpSpPr>
          <p:grpSpPr bwMode="auto">
            <a:xfrm>
              <a:off x="6289985" y="1134030"/>
              <a:ext cx="919814" cy="736467"/>
              <a:chOff x="578" y="2316"/>
              <a:chExt cx="2105" cy="1421"/>
            </a:xfrm>
          </p:grpSpPr>
          <p:sp>
            <p:nvSpPr>
              <p:cNvPr id="3257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3257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grpSp>
        <p:nvGrpSpPr>
          <p:cNvPr id="325634" name="Group 148"/>
          <p:cNvGrpSpPr>
            <a:grpSpLocks/>
          </p:cNvGrpSpPr>
          <p:nvPr/>
        </p:nvGrpSpPr>
        <p:grpSpPr bwMode="auto">
          <a:xfrm>
            <a:off x="6330950" y="1331913"/>
            <a:ext cx="920750" cy="1009650"/>
            <a:chOff x="6289985" y="1029339"/>
            <a:chExt cx="919814" cy="1010116"/>
          </a:xfrm>
        </p:grpSpPr>
        <p:grpSp>
          <p:nvGrpSpPr>
            <p:cNvPr id="325700" name="Group 75"/>
            <p:cNvGrpSpPr>
              <a:grpSpLocks/>
            </p:cNvGrpSpPr>
            <p:nvPr/>
          </p:nvGrpSpPr>
          <p:grpSpPr bwMode="auto">
            <a:xfrm>
              <a:off x="6289985" y="1134030"/>
              <a:ext cx="919814" cy="736467"/>
              <a:chOff x="578" y="2316"/>
              <a:chExt cx="2105" cy="1421"/>
            </a:xfrm>
          </p:grpSpPr>
          <p:sp>
            <p:nvSpPr>
              <p:cNvPr id="32570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0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32570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0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0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0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70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563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3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38" name="Rectangle 5"/>
          <p:cNvSpPr>
            <a:spLocks noChangeArrowheads="1"/>
          </p:cNvSpPr>
          <p:nvPr/>
        </p:nvSpPr>
        <p:spPr bwMode="auto">
          <a:xfrm>
            <a:off x="3059113" y="879475"/>
            <a:ext cx="95699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114FFB"/>
                </a:solidFill>
                <a:latin typeface="Arial" panose="020B0604020202020204" pitchFamily="34" charset="0"/>
                <a:cs typeface="Arial" panose="020B0604020202020204" pitchFamily="34" charset="0"/>
              </a:rPr>
              <a:t>الملكية</a:t>
            </a:r>
            <a:endParaRPr lang="en-US" sz="2400" b="1" dirty="0">
              <a:solidFill>
                <a:srgbClr val="114FFB"/>
              </a:solidFill>
              <a:latin typeface="Arial" panose="020B0604020202020204" pitchFamily="34" charset="0"/>
              <a:cs typeface="Arial" panose="020B0604020202020204" pitchFamily="34" charset="0"/>
            </a:endParaRPr>
          </a:p>
        </p:txBody>
      </p:sp>
      <p:sp>
        <p:nvSpPr>
          <p:cNvPr id="32563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454663" name="Rectangle 7"/>
          <p:cNvSpPr>
            <a:spLocks noChangeArrowheads="1"/>
          </p:cNvSpPr>
          <p:nvPr/>
        </p:nvSpPr>
        <p:spPr bwMode="auto">
          <a:xfrm>
            <a:off x="4786313" y="928688"/>
            <a:ext cx="1144543" cy="39754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eaLnBrk="0" hangingPunct="0">
              <a:defRPr/>
            </a:pPr>
            <a:r>
              <a:rPr lang="ar-JO" sz="2000" b="1" dirty="0">
                <a:solidFill>
                  <a:srgbClr val="003399"/>
                </a:solidFill>
                <a:latin typeface="Arial" panose="020B0604020202020204" pitchFamily="34" charset="0"/>
                <a:cs typeface="Arial" panose="020B0604020202020204" pitchFamily="34" charset="0"/>
              </a:rPr>
              <a:t>1000 ق.م</a:t>
            </a:r>
            <a:endParaRPr lang="en-US" sz="2000" b="1" dirty="0">
              <a:solidFill>
                <a:srgbClr val="003399"/>
              </a:solidFill>
              <a:latin typeface="Arial" panose="020B0604020202020204" pitchFamily="34" charset="0"/>
              <a:cs typeface="Arial" panose="020B0604020202020204" pitchFamily="34" charset="0"/>
            </a:endParaRPr>
          </a:p>
        </p:txBody>
      </p:sp>
      <p:sp>
        <p:nvSpPr>
          <p:cNvPr id="32564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42" name="Rectangle 10"/>
          <p:cNvSpPr>
            <a:spLocks noChangeArrowheads="1"/>
          </p:cNvSpPr>
          <p:nvPr/>
        </p:nvSpPr>
        <p:spPr bwMode="auto">
          <a:xfrm>
            <a:off x="3214678" y="1387475"/>
            <a:ext cx="31293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eaLnBrk="0" hangingPunct="0">
              <a:spcBef>
                <a:spcPct val="0"/>
              </a:spcBef>
            </a:pPr>
            <a:r>
              <a:rPr lang="ar-JO" b="1" dirty="0">
                <a:solidFill>
                  <a:srgbClr val="114FFB"/>
                </a:solidFill>
                <a:latin typeface="Arial" panose="020B0604020202020204" pitchFamily="34" charset="0"/>
                <a:cs typeface="Arial" panose="020B0604020202020204" pitchFamily="34" charset="0"/>
              </a:rPr>
              <a:t>شاول-داود-سليمان</a:t>
            </a:r>
            <a:endParaRPr lang="en-US" b="1" dirty="0">
              <a:solidFill>
                <a:srgbClr val="114FFB"/>
              </a:solidFill>
              <a:latin typeface="Arial" panose="020B0604020202020204" pitchFamily="34" charset="0"/>
              <a:cs typeface="Arial" panose="020B0604020202020204" pitchFamily="34" charset="0"/>
            </a:endParaRP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564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grpSp>
        <p:nvGrpSpPr>
          <p:cNvPr id="32564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eaLnBrk="0" hangingPunct="0">
              <a:spcBef>
                <a:spcPct val="0"/>
              </a:spcBef>
              <a:defRPr/>
            </a:pPr>
            <a:r>
              <a:rPr lang="en-US" sz="3600">
                <a:solidFill>
                  <a:srgbClr val="114FFB"/>
                </a:solidFill>
                <a:latin typeface="Arial" panose="020B0604020202020204" pitchFamily="34" charset="0"/>
                <a:cs typeface="Arial" panose="020B0604020202020204" pitchFamily="34" charset="0"/>
              </a:rPr>
              <a:t>A </a:t>
            </a:r>
            <a:r>
              <a:rPr lang="en-US" sz="6000">
                <a:solidFill>
                  <a:srgbClr val="114FFB"/>
                </a:solidFill>
                <a:latin typeface="Arial" panose="020B0604020202020204" pitchFamily="34" charset="0"/>
                <a:cs typeface="Arial" panose="020B0604020202020204" pitchFamily="34" charset="0"/>
              </a:rPr>
              <a:t>R</a:t>
            </a:r>
            <a:r>
              <a:rPr lang="en-US" sz="3600">
                <a:solidFill>
                  <a:srgbClr val="114FFB"/>
                </a:solidFill>
                <a:latin typeface="Arial" panose="020B0604020202020204" pitchFamily="34" charset="0"/>
                <a:cs typeface="Arial" panose="020B0604020202020204" pitchFamily="34" charset="0"/>
              </a:rPr>
              <a:t> C</a:t>
            </a:r>
          </a:p>
        </p:txBody>
      </p:sp>
      <p:sp>
        <p:nvSpPr>
          <p:cNvPr id="32564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4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4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5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5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5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5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 9, 10, 11</a:t>
            </a:r>
            <a:endParaRPr lang="en-US" sz="1600" b="1" dirty="0">
              <a:solidFill>
                <a:srgbClr val="FFFFFF"/>
              </a:solidFill>
              <a:latin typeface="Arial" panose="020B0604020202020204" pitchFamily="34" charset="0"/>
              <a:cs typeface="Arial" panose="020B0604020202020204" pitchFamily="34" charset="0"/>
            </a:endParaRPr>
          </a:p>
        </p:txBody>
      </p:sp>
      <p:grpSp>
        <p:nvGrpSpPr>
          <p:cNvPr id="325661" name="Group 116"/>
          <p:cNvGrpSpPr>
            <a:grpSpLocks/>
          </p:cNvGrpSpPr>
          <p:nvPr/>
        </p:nvGrpSpPr>
        <p:grpSpPr bwMode="auto">
          <a:xfrm>
            <a:off x="8018463" y="3436938"/>
            <a:ext cx="981075" cy="1843087"/>
            <a:chOff x="5051" y="2165"/>
            <a:chExt cx="618" cy="1161"/>
          </a:xfrm>
        </p:grpSpPr>
        <p:grpSp>
          <p:nvGrpSpPr>
            <p:cNvPr id="325679" name="Group 117"/>
            <p:cNvGrpSpPr>
              <a:grpSpLocks/>
            </p:cNvGrpSpPr>
            <p:nvPr/>
          </p:nvGrpSpPr>
          <p:grpSpPr bwMode="auto">
            <a:xfrm>
              <a:off x="5051" y="2165"/>
              <a:ext cx="618" cy="1161"/>
              <a:chOff x="5051" y="2165"/>
              <a:chExt cx="618" cy="1161"/>
            </a:xfrm>
          </p:grpSpPr>
          <p:sp>
            <p:nvSpPr>
              <p:cNvPr id="32568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568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8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8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8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8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8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8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8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97"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25680" name="Rectangle 13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32566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454794" name="Rectangle 138"/>
          <p:cNvSpPr>
            <a:spLocks noChangeArrowheads="1"/>
          </p:cNvSpPr>
          <p:nvPr/>
        </p:nvSpPr>
        <p:spPr bwMode="auto">
          <a:xfrm>
            <a:off x="8127060" y="653962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37</a:t>
            </a:r>
          </a:p>
        </p:txBody>
      </p:sp>
      <p:sp>
        <p:nvSpPr>
          <p:cNvPr id="32566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4</a:t>
            </a:r>
            <a:endParaRPr lang="en-US" sz="1600">
              <a:solidFill>
                <a:srgbClr val="FFA27C"/>
              </a:solidFill>
              <a:latin typeface="Arial" panose="020B0604020202020204" pitchFamily="34" charset="0"/>
              <a:cs typeface="Arial" panose="020B0604020202020204" pitchFamily="34" charset="0"/>
            </a:endParaRPr>
          </a:p>
        </p:txBody>
      </p:sp>
      <p:sp>
        <p:nvSpPr>
          <p:cNvPr id="325665" name="Text Box 140"/>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32566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5667"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68"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69"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70"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5671"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nvGrpSpPr>
          <p:cNvPr id="325672"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Arial" panose="020B0604020202020204" pitchFamily="34" charset="0"/>
                  <a:cs typeface="Arial" panose="020B0604020202020204" pitchFamily="34" charset="0"/>
                </a:rPr>
                <a:t>7</a:t>
              </a:r>
              <a:endParaRPr lang="en-US">
                <a:solidFill>
                  <a:srgbClr val="00DFCA"/>
                </a:solidFill>
                <a:latin typeface="Arial" panose="020B0604020202020204" pitchFamily="34" charset="0"/>
                <a:cs typeface="Arial" panose="020B0604020202020204" pitchFamily="34"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106" name="Text Box 169"/>
          <p:cNvSpPr txBox="1">
            <a:spLocks noChangeArrowheads="1"/>
          </p:cNvSpPr>
          <p:nvPr/>
        </p:nvSpPr>
        <p:spPr bwMode="auto">
          <a:xfrm>
            <a:off x="6307138" y="1427163"/>
            <a:ext cx="2479704"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eaLnBrk="0" hangingPunct="0">
              <a:defRPr/>
            </a:pPr>
            <a:r>
              <a:rPr lang="ar-JO" sz="3600" b="1" i="1" dirty="0">
                <a:solidFill>
                  <a:srgbClr val="474747">
                    <a:lumMod val="40000"/>
                    <a:lumOff val="60000"/>
                  </a:srgbClr>
                </a:solidFill>
                <a:latin typeface="Arial" panose="020B0604020202020204" pitchFamily="34" charset="0"/>
                <a:cs typeface="Arial" panose="020B0604020202020204" pitchFamily="34" charset="0"/>
              </a:rPr>
              <a:t>العهد الداوودي</a:t>
            </a:r>
            <a:endParaRPr lang="en-US" sz="3600" b="1" i="1" dirty="0">
              <a:solidFill>
                <a:srgbClr val="474747">
                  <a:lumMod val="40000"/>
                  <a:lumOff val="60000"/>
                </a:srgbClr>
              </a:solidFill>
              <a:latin typeface="Arial" panose="020B0604020202020204" pitchFamily="34" charset="0"/>
              <a:cs typeface="Arial" panose="020B0604020202020204" pitchFamily="34" charset="0"/>
            </a:endParaRPr>
          </a:p>
        </p:txBody>
      </p:sp>
      <p:sp>
        <p:nvSpPr>
          <p:cNvPr id="454810" name="Rectangle 154"/>
          <p:cNvSpPr>
            <a:spLocks noChangeArrowheads="1"/>
          </p:cNvSpPr>
          <p:nvPr/>
        </p:nvSpPr>
        <p:spPr bwMode="auto">
          <a:xfrm>
            <a:off x="6213475" y="2197100"/>
            <a:ext cx="2577628" cy="95154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eaLnBrk="0" hangingPunct="0">
              <a:spcBef>
                <a:spcPct val="0"/>
              </a:spcBef>
              <a:defRPr/>
            </a:pPr>
            <a:r>
              <a:rPr lang="ar-JO" b="1" i="1" dirty="0">
                <a:solidFill>
                  <a:srgbClr val="114FFB"/>
                </a:solidFill>
                <a:latin typeface="Arial" panose="020B0604020202020204" pitchFamily="34" charset="0"/>
                <a:cs typeface="Arial" panose="020B0604020202020204" pitchFamily="34" charset="0"/>
              </a:rPr>
              <a:t>2 صم 7 : 4 - 16</a:t>
            </a:r>
            <a:endParaRPr lang="en-US" b="1" i="1" dirty="0">
              <a:solidFill>
                <a:srgbClr val="114FFB"/>
              </a:solidFill>
              <a:latin typeface="Arial" panose="020B0604020202020204" pitchFamily="34" charset="0"/>
              <a:cs typeface="Arial" panose="020B0604020202020204" pitchFamily="34" charset="0"/>
            </a:endParaRPr>
          </a:p>
          <a:p>
            <a:pPr eaLnBrk="0" hangingPunct="0">
              <a:spcBef>
                <a:spcPct val="0"/>
              </a:spcBef>
              <a:defRPr/>
            </a:pPr>
            <a:r>
              <a:rPr lang="ar-JO" b="1" i="1" dirty="0">
                <a:solidFill>
                  <a:srgbClr val="114FFB"/>
                </a:solidFill>
                <a:latin typeface="Arial" panose="020B0604020202020204" pitchFamily="34" charset="0"/>
                <a:cs typeface="Arial" panose="020B0604020202020204" pitchFamily="34" charset="0"/>
              </a:rPr>
              <a:t>1 أخ 17 : 3 - 15</a:t>
            </a:r>
            <a:endParaRPr lang="en-US" b="1" i="1" dirty="0">
              <a:solidFill>
                <a:srgbClr val="114FFB"/>
              </a:solidFill>
              <a:latin typeface="Arial" panose="020B0604020202020204" pitchFamily="34" charset="0"/>
              <a:cs typeface="Arial" panose="020B0604020202020204" pitchFamily="34" charset="0"/>
            </a:endParaRP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ar-JO" sz="3600" i="1" dirty="0">
                <a:latin typeface="Arial" panose="020B0604020202020204" pitchFamily="34" charset="0"/>
                <a:ea typeface="ＭＳ Ｐゴシック" charset="0"/>
                <a:cs typeface="Arial" panose="020B0604020202020204" pitchFamily="34" charset="0"/>
              </a:rPr>
              <a:t>مشاكل سليمان</a:t>
            </a:r>
            <a:endParaRPr lang="en-US" sz="3600" i="1" dirty="0">
              <a:latin typeface="Arial" panose="020B0604020202020204" pitchFamily="34" charset="0"/>
              <a:ea typeface="ＭＳ Ｐゴシック" charset="0"/>
              <a:cs typeface="Arial" panose="020B0604020202020204" pitchFamily="34" charset="0"/>
            </a:endParaRPr>
          </a:p>
        </p:txBody>
      </p:sp>
      <p:sp>
        <p:nvSpPr>
          <p:cNvPr id="454797" name="Text Box 141"/>
          <p:cNvSpPr txBox="1">
            <a:spLocks noChangeArrowheads="1"/>
          </p:cNvSpPr>
          <p:nvPr/>
        </p:nvSpPr>
        <p:spPr bwMode="auto">
          <a:xfrm>
            <a:off x="1868488" y="1571612"/>
            <a:ext cx="5659437" cy="3998018"/>
          </a:xfrm>
          <a:prstGeom prst="rect">
            <a:avLst/>
          </a:prstGeom>
          <a:noFill/>
          <a:ln w="12700">
            <a:noFill/>
            <a:miter lim="800000"/>
            <a:headEnd/>
            <a:tailEnd/>
          </a:ln>
          <a:effectLst/>
        </p:spPr>
        <p:txBody>
          <a:bodyPr wrap="square">
            <a:spAutoFit/>
          </a:bodyPr>
          <a:lstStyle/>
          <a:p>
            <a:pPr algn="ctr" eaLnBrk="0" hangingPunct="0">
              <a:lnSpc>
                <a:spcPct val="80000"/>
              </a:lnSpc>
              <a:defRPr/>
            </a:pPr>
            <a:r>
              <a:rPr lang="ar-JO"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أعمال البناء</a:t>
            </a:r>
            <a:endParaRPr lang="en-US"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algn="ctr" eaLnBrk="0" hangingPunct="0">
              <a:lnSpc>
                <a:spcPct val="80000"/>
              </a:lnSpc>
              <a:defRPr/>
            </a:pPr>
            <a:r>
              <a:rPr lang="ar-JO"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ضرائب مرتفعة</a:t>
            </a:r>
            <a:endParaRPr lang="en-US"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algn="ctr" eaLnBrk="0" hangingPunct="0">
              <a:lnSpc>
                <a:spcPct val="80000"/>
              </a:lnSpc>
              <a:defRPr/>
            </a:pPr>
            <a:r>
              <a:rPr lang="ar-JO"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الإفلاس</a:t>
            </a:r>
            <a:endParaRPr lang="en-US"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algn="ctr" eaLnBrk="0" hangingPunct="0">
              <a:lnSpc>
                <a:spcPct val="80000"/>
              </a:lnSpc>
              <a:defRPr/>
            </a:pPr>
            <a:r>
              <a:rPr lang="ar-JO"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الوثنية</a:t>
            </a:r>
            <a:endParaRPr lang="en-US" sz="5400" b="1" i="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9834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81" name="Group 113"/>
          <p:cNvGrpSpPr>
            <a:grpSpLocks/>
          </p:cNvGrpSpPr>
          <p:nvPr/>
        </p:nvGrpSpPr>
        <p:grpSpPr bwMode="auto">
          <a:xfrm>
            <a:off x="6083300" y="1136650"/>
            <a:ext cx="1289050" cy="1435100"/>
            <a:chOff x="1084" y="711"/>
            <a:chExt cx="2950" cy="2769"/>
          </a:xfrm>
        </p:grpSpPr>
        <p:grpSp>
          <p:nvGrpSpPr>
            <p:cNvPr id="327759" name="Group 114"/>
            <p:cNvGrpSpPr>
              <a:grpSpLocks/>
            </p:cNvGrpSpPr>
            <p:nvPr/>
          </p:nvGrpSpPr>
          <p:grpSpPr bwMode="auto">
            <a:xfrm>
              <a:off x="1084" y="711"/>
              <a:ext cx="2950" cy="2769"/>
              <a:chOff x="2707" y="548"/>
              <a:chExt cx="2950" cy="2769"/>
            </a:xfrm>
          </p:grpSpPr>
          <p:grpSp>
            <p:nvGrpSpPr>
              <p:cNvPr id="327765" name="Group 115"/>
              <p:cNvGrpSpPr>
                <a:grpSpLocks/>
              </p:cNvGrpSpPr>
              <p:nvPr/>
            </p:nvGrpSpPr>
            <p:grpSpPr bwMode="auto">
              <a:xfrm>
                <a:off x="3180" y="1046"/>
                <a:ext cx="2105" cy="1421"/>
                <a:chOff x="578" y="2316"/>
                <a:chExt cx="2105" cy="1421"/>
              </a:xfrm>
            </p:grpSpPr>
            <p:sp>
              <p:nvSpPr>
                <p:cNvPr id="32776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6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pic>
            <p:nvPicPr>
              <p:cNvPr id="32776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7760"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61"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62"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63"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64"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grpSp>
        <p:nvGrpSpPr>
          <p:cNvPr id="327682" name="Group 113"/>
          <p:cNvGrpSpPr>
            <a:grpSpLocks/>
          </p:cNvGrpSpPr>
          <p:nvPr/>
        </p:nvGrpSpPr>
        <p:grpSpPr bwMode="auto">
          <a:xfrm>
            <a:off x="6083300" y="3154363"/>
            <a:ext cx="1289050" cy="1435100"/>
            <a:chOff x="1084" y="711"/>
            <a:chExt cx="2950" cy="2769"/>
          </a:xfrm>
        </p:grpSpPr>
        <p:grpSp>
          <p:nvGrpSpPr>
            <p:cNvPr id="327749" name="Group 114"/>
            <p:cNvGrpSpPr>
              <a:grpSpLocks/>
            </p:cNvGrpSpPr>
            <p:nvPr/>
          </p:nvGrpSpPr>
          <p:grpSpPr bwMode="auto">
            <a:xfrm>
              <a:off x="1084" y="711"/>
              <a:ext cx="2950" cy="2769"/>
              <a:chOff x="2707" y="548"/>
              <a:chExt cx="2950" cy="2769"/>
            </a:xfrm>
          </p:grpSpPr>
          <p:grpSp>
            <p:nvGrpSpPr>
              <p:cNvPr id="327755" name="Group 115"/>
              <p:cNvGrpSpPr>
                <a:grpSpLocks/>
              </p:cNvGrpSpPr>
              <p:nvPr/>
            </p:nvGrpSpPr>
            <p:grpSpPr bwMode="auto">
              <a:xfrm>
                <a:off x="3180" y="1046"/>
                <a:ext cx="2105" cy="1421"/>
                <a:chOff x="578" y="2316"/>
                <a:chExt cx="2105" cy="1421"/>
              </a:xfrm>
            </p:grpSpPr>
            <p:sp>
              <p:nvSpPr>
                <p:cNvPr id="3277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pic>
            <p:nvPicPr>
              <p:cNvPr id="32775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7750"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51"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52"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53"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54"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768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68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686" name="Rectangle 5"/>
          <p:cNvSpPr>
            <a:spLocks noChangeArrowheads="1"/>
          </p:cNvSpPr>
          <p:nvPr/>
        </p:nvSpPr>
        <p:spPr bwMode="auto">
          <a:xfrm>
            <a:off x="3059113" y="879475"/>
            <a:ext cx="170097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Arial" panose="020B0604020202020204" pitchFamily="34" charset="0"/>
                <a:cs typeface="Arial" panose="020B0604020202020204" pitchFamily="34" charset="0"/>
              </a:rPr>
              <a:t> </a:t>
            </a:r>
            <a:r>
              <a:rPr lang="en-US" sz="2400" b="1">
                <a:solidFill>
                  <a:srgbClr val="114FFB"/>
                </a:solidFill>
                <a:latin typeface="Arial" panose="020B0604020202020204" pitchFamily="34" charset="0"/>
                <a:cs typeface="Arial" panose="020B0604020202020204" pitchFamily="34" charset="0"/>
              </a:rPr>
              <a:t>ROYALTY</a:t>
            </a:r>
          </a:p>
        </p:txBody>
      </p:sp>
      <p:sp>
        <p:nvSpPr>
          <p:cNvPr id="32768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40679" name="Rectangle 7"/>
          <p:cNvSpPr>
            <a:spLocks noChangeArrowheads="1"/>
          </p:cNvSpPr>
          <p:nvPr/>
        </p:nvSpPr>
        <p:spPr bwMode="auto">
          <a:xfrm>
            <a:off x="4786313" y="928688"/>
            <a:ext cx="1763302" cy="397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en-US" sz="2000" b="1">
                <a:solidFill>
                  <a:srgbClr val="003399"/>
                </a:solidFill>
                <a:latin typeface="Arial" panose="020B0604020202020204" pitchFamily="34" charset="0"/>
                <a:cs typeface="Arial" panose="020B0604020202020204" pitchFamily="34" charset="0"/>
              </a:rPr>
              <a:t>ca. 1000 B.C.</a:t>
            </a:r>
          </a:p>
        </p:txBody>
      </p:sp>
      <p:sp>
        <p:nvSpPr>
          <p:cNvPr id="32768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690" name="Rectangle 10"/>
          <p:cNvSpPr>
            <a:spLocks noChangeArrowheads="1"/>
          </p:cNvSpPr>
          <p:nvPr/>
        </p:nvSpPr>
        <p:spPr bwMode="auto">
          <a:xfrm>
            <a:off x="3846513" y="1387475"/>
            <a:ext cx="155811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Arial" panose="020B0604020202020204" pitchFamily="34" charset="0"/>
                <a:cs typeface="Arial" panose="020B0604020202020204" pitchFamily="34"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7693"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7694"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114FFB"/>
                </a:solidFill>
                <a:latin typeface="Arial" panose="020B0604020202020204" pitchFamily="34" charset="0"/>
                <a:cs typeface="Arial" panose="020B0604020202020204" pitchFamily="34" charset="0"/>
              </a:rPr>
              <a:t>A </a:t>
            </a:r>
            <a:r>
              <a:rPr lang="en-US" sz="6000">
                <a:solidFill>
                  <a:srgbClr val="114FFB"/>
                </a:solidFill>
                <a:latin typeface="Arial" panose="020B0604020202020204" pitchFamily="34" charset="0"/>
                <a:cs typeface="Arial" panose="020B0604020202020204" pitchFamily="34" charset="0"/>
              </a:rPr>
              <a:t>R</a:t>
            </a:r>
            <a:r>
              <a:rPr lang="en-US" sz="3600">
                <a:solidFill>
                  <a:srgbClr val="114FFB"/>
                </a:solidFill>
                <a:latin typeface="Arial" panose="020B0604020202020204" pitchFamily="34" charset="0"/>
                <a:cs typeface="Arial" panose="020B0604020202020204" pitchFamily="34" charset="0"/>
              </a:rPr>
              <a:t> C</a:t>
            </a:r>
          </a:p>
        </p:txBody>
      </p:sp>
      <p:sp>
        <p:nvSpPr>
          <p:cNvPr id="32769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69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69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69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0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0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0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0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40705" name="Rectangle 33"/>
          <p:cNvSpPr>
            <a:spLocks noChangeArrowheads="1"/>
          </p:cNvSpPr>
          <p:nvPr/>
        </p:nvSpPr>
        <p:spPr bwMode="auto">
          <a:xfrm>
            <a:off x="6488113" y="1319213"/>
            <a:ext cx="849591" cy="64376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sz="3600" b="1">
                <a:solidFill>
                  <a:srgbClr val="114FFB"/>
                </a:solidFill>
                <a:latin typeface="Arial" panose="020B0604020202020204" pitchFamily="34" charset="0"/>
                <a:cs typeface="Arial" panose="020B0604020202020204" pitchFamily="34" charset="0"/>
              </a:rPr>
              <a:t>DC</a:t>
            </a:r>
            <a:endParaRPr lang="en-US" b="1">
              <a:solidFill>
                <a:srgbClr val="114FFB"/>
              </a:solidFill>
              <a:latin typeface="Arial" panose="020B0604020202020204" pitchFamily="34" charset="0"/>
              <a:cs typeface="Arial" panose="020B0604020202020204" pitchFamily="34" charset="0"/>
            </a:endParaRPr>
          </a:p>
        </p:txBody>
      </p:sp>
      <p:sp>
        <p:nvSpPr>
          <p:cNvPr id="540706" name="Rectangle 34"/>
          <p:cNvSpPr>
            <a:spLocks noChangeArrowheads="1"/>
          </p:cNvSpPr>
          <p:nvPr/>
        </p:nvSpPr>
        <p:spPr bwMode="auto">
          <a:xfrm>
            <a:off x="6315075" y="2159000"/>
            <a:ext cx="2580834" cy="95154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eaLnBrk="0" hangingPunct="0">
              <a:spcBef>
                <a:spcPct val="0"/>
              </a:spcBef>
              <a:defRPr/>
            </a:pPr>
            <a:r>
              <a:rPr lang="ar-JO" b="1" i="1" dirty="0">
                <a:solidFill>
                  <a:srgbClr val="114FFB"/>
                </a:solidFill>
                <a:latin typeface="Arial" panose="020B0604020202020204" pitchFamily="34" charset="0"/>
                <a:cs typeface="Arial" panose="020B0604020202020204" pitchFamily="34" charset="0"/>
              </a:rPr>
              <a:t>2 صم 7 : 4 - 16</a:t>
            </a:r>
            <a:endParaRPr lang="en-US" b="1" i="1" dirty="0">
              <a:solidFill>
                <a:srgbClr val="114FFB"/>
              </a:solidFill>
              <a:latin typeface="Arial" panose="020B0604020202020204" pitchFamily="34" charset="0"/>
              <a:cs typeface="Arial" panose="020B0604020202020204" pitchFamily="34" charset="0"/>
            </a:endParaRPr>
          </a:p>
          <a:p>
            <a:pPr eaLnBrk="0" hangingPunct="0">
              <a:spcBef>
                <a:spcPct val="0"/>
              </a:spcBef>
              <a:defRPr/>
            </a:pPr>
            <a:r>
              <a:rPr lang="ar-JO" b="1" i="1" dirty="0">
                <a:solidFill>
                  <a:srgbClr val="114FFB"/>
                </a:solidFill>
                <a:latin typeface="Arial" panose="020B0604020202020204" pitchFamily="34" charset="0"/>
                <a:cs typeface="Arial" panose="020B0604020202020204" pitchFamily="34" charset="0"/>
              </a:rPr>
              <a:t>1 أخ 17 : 3 - 15</a:t>
            </a:r>
            <a:endParaRPr lang="en-US" b="1" i="1" dirty="0">
              <a:solidFill>
                <a:srgbClr val="114FFB"/>
              </a:solidFill>
              <a:latin typeface="Arial" panose="020B0604020202020204" pitchFamily="34" charset="0"/>
              <a:cs typeface="Arial" panose="020B0604020202020204" pitchFamily="34" charset="0"/>
            </a:endParaRP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242196"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 11 / 4 - 13</a:t>
            </a:r>
            <a:endParaRPr lang="en-US" sz="1600" b="1" dirty="0">
              <a:solidFill>
                <a:srgbClr val="FFFFFF"/>
              </a:solidFill>
              <a:latin typeface="Arial" panose="020B0604020202020204" pitchFamily="34" charset="0"/>
              <a:cs typeface="Arial" panose="020B0604020202020204" pitchFamily="34" charset="0"/>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defRPr/>
              </a:pPr>
              <a:r>
                <a:rPr lang="ar-JO" b="1" dirty="0">
                  <a:solidFill>
                    <a:srgbClr val="FFFF00"/>
                  </a:solidFill>
                  <a:latin typeface="Arial" panose="020B0604020202020204" pitchFamily="34" charset="0"/>
                  <a:cs typeface="Arial" panose="020B0604020202020204" pitchFamily="34" charset="0"/>
                </a:rPr>
                <a:t>جبل الزيتون</a:t>
              </a:r>
              <a:endParaRPr lang="en-US" b="1" dirty="0">
                <a:solidFill>
                  <a:srgbClr val="FFFF00"/>
                </a:solidFill>
                <a:latin typeface="Arial" panose="020B0604020202020204" pitchFamily="34" charset="0"/>
                <a:cs typeface="Arial" panose="020B0604020202020204" pitchFamily="34"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32771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540817" name="Rectangle 145"/>
          <p:cNvSpPr>
            <a:spLocks noChangeArrowheads="1"/>
          </p:cNvSpPr>
          <p:nvPr/>
        </p:nvSpPr>
        <p:spPr bwMode="auto">
          <a:xfrm>
            <a:off x="8123885" y="6542802"/>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38</a:t>
            </a:r>
          </a:p>
        </p:txBody>
      </p:sp>
      <p:sp>
        <p:nvSpPr>
          <p:cNvPr id="327717"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4</a:t>
            </a:r>
            <a:endParaRPr lang="en-US" sz="1600">
              <a:solidFill>
                <a:srgbClr val="FFA27C"/>
              </a:solidFill>
              <a:latin typeface="Arial" panose="020B0604020202020204" pitchFamily="34" charset="0"/>
              <a:cs typeface="Arial" panose="020B0604020202020204" pitchFamily="34" charset="0"/>
            </a:endParaRPr>
          </a:p>
        </p:txBody>
      </p:sp>
      <p:sp>
        <p:nvSpPr>
          <p:cNvPr id="327718" name="Text Box 14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grpSp>
        <p:nvGrpSpPr>
          <p:cNvPr id="327719" name="Group 115"/>
          <p:cNvGrpSpPr>
            <a:grpSpLocks/>
          </p:cNvGrpSpPr>
          <p:nvPr/>
        </p:nvGrpSpPr>
        <p:grpSpPr bwMode="auto">
          <a:xfrm>
            <a:off x="8018463" y="3436938"/>
            <a:ext cx="981075" cy="1843087"/>
            <a:chOff x="5051" y="2165"/>
            <a:chExt cx="618" cy="1161"/>
          </a:xfrm>
        </p:grpSpPr>
        <p:grpSp>
          <p:nvGrpSpPr>
            <p:cNvPr id="327726" name="Group 116"/>
            <p:cNvGrpSpPr>
              <a:grpSpLocks/>
            </p:cNvGrpSpPr>
            <p:nvPr/>
          </p:nvGrpSpPr>
          <p:grpSpPr bwMode="auto">
            <a:xfrm>
              <a:off x="5051" y="2165"/>
              <a:ext cx="618" cy="1161"/>
              <a:chOff x="5051" y="2165"/>
              <a:chExt cx="618" cy="1161"/>
            </a:xfrm>
          </p:grpSpPr>
          <p:sp>
            <p:nvSpPr>
              <p:cNvPr id="32772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772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3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3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3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773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3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4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4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4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4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7744" name="Rectangle 13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27727" name="Rectangle 134"/>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grpSp>
        <p:nvGrpSpPr>
          <p:cNvPr id="12" name="Group 153"/>
          <p:cNvGrpSpPr>
            <a:grpSpLocks/>
          </p:cNvGrpSpPr>
          <p:nvPr/>
        </p:nvGrpSpPr>
        <p:grpSpPr bwMode="auto">
          <a:xfrm>
            <a:off x="3471863" y="1852613"/>
            <a:ext cx="4600599" cy="1870075"/>
            <a:chOff x="2187" y="1167"/>
            <a:chExt cx="2904" cy="1178"/>
          </a:xfrm>
        </p:grpSpPr>
        <p:grpSp>
          <p:nvGrpSpPr>
            <p:cNvPr id="32772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b="1" dirty="0">
                  <a:solidFill>
                    <a:srgbClr val="FFFFFF"/>
                  </a:solidFill>
                  <a:latin typeface="Arial" panose="020B0604020202020204" pitchFamily="34" charset="0"/>
                  <a:cs typeface="Arial" panose="020B0604020202020204" pitchFamily="34" charset="0"/>
                </a:rPr>
                <a:t>جبل الهيكل</a:t>
              </a:r>
              <a:endParaRPr lang="en-US" b="1" dirty="0">
                <a:solidFill>
                  <a:srgbClr val="FFFFFF"/>
                </a:solidFill>
                <a:latin typeface="Arial" panose="020B0604020202020204" pitchFamily="34" charset="0"/>
                <a:cs typeface="Arial" panose="020B0604020202020204" pitchFamily="34"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i="1" dirty="0">
                <a:solidFill>
                  <a:srgbClr val="FFFF00"/>
                </a:solidFill>
                <a:latin typeface="Arial" panose="020B0604020202020204" pitchFamily="34" charset="0"/>
                <a:ea typeface="ＭＳ Ｐゴシック" charset="0"/>
                <a:cs typeface="Arial" panose="020B0604020202020204" pitchFamily="34" charset="0"/>
              </a:rPr>
              <a:t>العبادة الوثنية</a:t>
            </a:r>
            <a:endParaRPr lang="en-US" sz="4800" b="1" i="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5918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973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32" name="Rectangle 5"/>
          <p:cNvSpPr>
            <a:spLocks noChangeArrowheads="1"/>
          </p:cNvSpPr>
          <p:nvPr/>
        </p:nvSpPr>
        <p:spPr bwMode="auto">
          <a:xfrm>
            <a:off x="3059113" y="879475"/>
            <a:ext cx="95699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790015"/>
                </a:solidFill>
                <a:latin typeface="Arial" panose="020B0604020202020204" pitchFamily="34" charset="0"/>
                <a:cs typeface="Arial" panose="020B0604020202020204" pitchFamily="34" charset="0"/>
              </a:rPr>
              <a:t>الملكية</a:t>
            </a:r>
            <a:endParaRPr lang="en-US" sz="2400" b="1" dirty="0">
              <a:solidFill>
                <a:srgbClr val="790015"/>
              </a:solidFill>
              <a:latin typeface="Arial" panose="020B0604020202020204" pitchFamily="34" charset="0"/>
              <a:cs typeface="Arial" panose="020B0604020202020204" pitchFamily="34" charset="0"/>
            </a:endParaRPr>
          </a:p>
        </p:txBody>
      </p:sp>
      <p:sp>
        <p:nvSpPr>
          <p:cNvPr id="32973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36583" name="Rectangle 7"/>
          <p:cNvSpPr>
            <a:spLocks noChangeArrowheads="1"/>
          </p:cNvSpPr>
          <p:nvPr/>
        </p:nvSpPr>
        <p:spPr bwMode="auto">
          <a:xfrm>
            <a:off x="4786313" y="928688"/>
            <a:ext cx="1144543"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ar-JO" sz="2000" b="1" dirty="0">
                <a:solidFill>
                  <a:srgbClr val="FAFD00"/>
                </a:solidFill>
                <a:latin typeface="Arial" panose="020B0604020202020204" pitchFamily="34" charset="0"/>
                <a:cs typeface="Arial" panose="020B0604020202020204" pitchFamily="34" charset="0"/>
              </a:rPr>
              <a:t>1000 ق.م</a:t>
            </a:r>
            <a:endParaRPr lang="en-US" sz="2000" b="1" dirty="0">
              <a:solidFill>
                <a:srgbClr val="FAFD00"/>
              </a:solidFill>
              <a:latin typeface="Arial" panose="020B0604020202020204" pitchFamily="34" charset="0"/>
              <a:cs typeface="Arial" panose="020B0604020202020204" pitchFamily="34" charset="0"/>
            </a:endParaRPr>
          </a:p>
        </p:txBody>
      </p:sp>
      <p:sp>
        <p:nvSpPr>
          <p:cNvPr id="32973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36"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1A0004"/>
                </a:solidFill>
                <a:latin typeface="Arial" panose="020B0604020202020204" pitchFamily="34" charset="0"/>
                <a:cs typeface="Arial" panose="020B0604020202020204" pitchFamily="34" charset="0"/>
              </a:rPr>
              <a:t>ش</a:t>
            </a:r>
            <a:r>
              <a:rPr lang="en-US" b="1" dirty="0">
                <a:solidFill>
                  <a:srgbClr val="1A0004"/>
                </a:solidFill>
                <a:latin typeface="Arial" panose="020B0604020202020204" pitchFamily="34" charset="0"/>
                <a:cs typeface="Arial" panose="020B0604020202020204" pitchFamily="34" charset="0"/>
              </a:rPr>
              <a:t> - </a:t>
            </a:r>
            <a:r>
              <a:rPr lang="ar-JO" b="1" dirty="0">
                <a:solidFill>
                  <a:srgbClr val="1A0004"/>
                </a:solidFill>
                <a:latin typeface="Arial" panose="020B0604020202020204" pitchFamily="34" charset="0"/>
                <a:cs typeface="Arial" panose="020B0604020202020204" pitchFamily="34" charset="0"/>
              </a:rPr>
              <a:t>د</a:t>
            </a:r>
            <a:r>
              <a:rPr lang="en-US" b="1" dirty="0">
                <a:solidFill>
                  <a:srgbClr val="1A0004"/>
                </a:solidFill>
                <a:latin typeface="Arial" panose="020B0604020202020204" pitchFamily="34" charset="0"/>
                <a:cs typeface="Arial" panose="020B0604020202020204" pitchFamily="34" charset="0"/>
              </a:rPr>
              <a:t> - </a:t>
            </a:r>
            <a:r>
              <a:rPr lang="ar-JO" b="1" dirty="0">
                <a:solidFill>
                  <a:srgbClr val="1A0004"/>
                </a:solidFill>
                <a:latin typeface="Arial" panose="020B0604020202020204" pitchFamily="34" charset="0"/>
                <a:cs typeface="Arial" panose="020B0604020202020204" pitchFamily="34" charset="0"/>
              </a:rPr>
              <a:t>س</a:t>
            </a:r>
            <a:endParaRPr lang="en-US" b="1" dirty="0">
              <a:solidFill>
                <a:srgbClr val="1A0004"/>
              </a:solidFill>
              <a:latin typeface="Arial" panose="020B0604020202020204" pitchFamily="34" charset="0"/>
              <a:cs typeface="Arial" panose="020B0604020202020204" pitchFamily="34" charset="0"/>
            </a:endParaRPr>
          </a:p>
        </p:txBody>
      </p:sp>
      <p:sp>
        <p:nvSpPr>
          <p:cNvPr id="536587" name="Rectangle 11"/>
          <p:cNvSpPr>
            <a:spLocks noChangeArrowheads="1"/>
          </p:cNvSpPr>
          <p:nvPr/>
        </p:nvSpPr>
        <p:spPr bwMode="auto">
          <a:xfrm>
            <a:off x="3643313" y="3216275"/>
            <a:ext cx="207588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790015"/>
                </a:solidFill>
                <a:latin typeface="Arial" panose="020B0604020202020204" pitchFamily="34" charset="0"/>
                <a:cs typeface="Arial" panose="020B0604020202020204" pitchFamily="34" charset="0"/>
              </a:rPr>
              <a:t>10</a:t>
            </a:r>
            <a:r>
              <a:rPr lang="en-US" b="1" dirty="0">
                <a:solidFill>
                  <a:srgbClr val="790015"/>
                </a:solidFill>
                <a:latin typeface="Arial" panose="020B0604020202020204" pitchFamily="34" charset="0"/>
                <a:cs typeface="Arial" panose="020B0604020202020204" pitchFamily="34" charset="0"/>
              </a:rPr>
              <a:t>             </a:t>
            </a:r>
            <a:r>
              <a:rPr lang="ar-JO" b="1" dirty="0">
                <a:solidFill>
                  <a:srgbClr val="790015"/>
                </a:solidFill>
                <a:latin typeface="Arial" panose="020B0604020202020204" pitchFamily="34" charset="0"/>
                <a:cs typeface="Arial" panose="020B0604020202020204" pitchFamily="34" charset="0"/>
              </a:rPr>
              <a:t>2</a:t>
            </a:r>
            <a:endParaRPr lang="en-US" b="1" dirty="0">
              <a:solidFill>
                <a:srgbClr val="790015"/>
              </a:solidFill>
              <a:latin typeface="Arial" panose="020B0604020202020204" pitchFamily="34" charset="0"/>
              <a:cs typeface="Arial" panose="020B0604020202020204" pitchFamily="34" charset="0"/>
            </a:endParaRP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29739" name="Group 14"/>
          <p:cNvGrpSpPr>
            <a:grpSpLocks/>
          </p:cNvGrpSpPr>
          <p:nvPr/>
        </p:nvGrpSpPr>
        <p:grpSpPr bwMode="auto">
          <a:xfrm>
            <a:off x="901700" y="2603500"/>
            <a:ext cx="2201863" cy="1765300"/>
            <a:chOff x="568" y="1640"/>
            <a:chExt cx="1387" cy="1112"/>
          </a:xfrm>
        </p:grpSpPr>
        <p:grpSp>
          <p:nvGrpSpPr>
            <p:cNvPr id="329821"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2982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982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FFD34A"/>
                  </a:solidFill>
                  <a:latin typeface="Arial" panose="020B0604020202020204" pitchFamily="34" charset="0"/>
                  <a:cs typeface="Arial" panose="020B0604020202020204" pitchFamily="34" charset="0"/>
                </a:rPr>
                <a:t>A </a:t>
              </a:r>
              <a:r>
                <a:rPr lang="en-US" sz="6000">
                  <a:solidFill>
                    <a:srgbClr val="51DC00"/>
                  </a:solidFill>
                  <a:latin typeface="Arial" panose="020B0604020202020204" pitchFamily="34" charset="0"/>
                  <a:cs typeface="Arial" panose="020B0604020202020204" pitchFamily="34" charset="0"/>
                </a:rPr>
                <a:t>R</a:t>
              </a:r>
              <a:r>
                <a:rPr lang="en-US" sz="3600">
                  <a:solidFill>
                    <a:srgbClr val="FFD34A"/>
                  </a:solidFill>
                  <a:latin typeface="Arial" panose="020B0604020202020204" pitchFamily="34" charset="0"/>
                  <a:cs typeface="Arial" panose="020B0604020202020204" pitchFamily="34" charset="0"/>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b="1" dirty="0">
                <a:solidFill>
                  <a:srgbClr val="790015"/>
                </a:solidFill>
                <a:latin typeface="Arial" panose="020B0604020202020204" pitchFamily="34" charset="0"/>
                <a:cs typeface="Arial" panose="020B0604020202020204" pitchFamily="34" charset="0"/>
              </a:rPr>
              <a:t> </a:t>
            </a:r>
            <a:r>
              <a:rPr lang="ar-JO" b="1" dirty="0">
                <a:solidFill>
                  <a:srgbClr val="790015"/>
                </a:solidFill>
                <a:latin typeface="Arial" panose="020B0604020202020204" pitchFamily="34" charset="0"/>
                <a:cs typeface="Arial" panose="020B0604020202020204" pitchFamily="34" charset="0"/>
              </a:rPr>
              <a:t>الشمال     </a:t>
            </a:r>
            <a:r>
              <a:rPr lang="en-US" b="1" dirty="0">
                <a:solidFill>
                  <a:srgbClr val="790015"/>
                </a:solidFill>
                <a:latin typeface="Arial" panose="020B0604020202020204" pitchFamily="34" charset="0"/>
                <a:cs typeface="Arial" panose="020B0604020202020204" pitchFamily="34" charset="0"/>
              </a:rPr>
              <a:t>  </a:t>
            </a:r>
            <a:r>
              <a:rPr lang="ar-JO" b="1" dirty="0">
                <a:solidFill>
                  <a:srgbClr val="790015"/>
                </a:solidFill>
                <a:latin typeface="Arial" panose="020B0604020202020204" pitchFamily="34" charset="0"/>
                <a:cs typeface="Arial" panose="020B0604020202020204" pitchFamily="34" charset="0"/>
              </a:rPr>
              <a:t>الجنوب   </a:t>
            </a:r>
            <a:endParaRPr lang="en-US" b="1" dirty="0">
              <a:solidFill>
                <a:srgbClr val="790015"/>
              </a:solidFill>
              <a:latin typeface="Arial" panose="020B0604020202020204" pitchFamily="34" charset="0"/>
              <a:cs typeface="Arial" panose="020B0604020202020204" pitchFamily="34" charset="0"/>
            </a:endParaRPr>
          </a:p>
        </p:txBody>
      </p:sp>
      <p:sp>
        <p:nvSpPr>
          <p:cNvPr id="536597" name="Rectangle 21"/>
          <p:cNvSpPr>
            <a:spLocks noChangeArrowheads="1"/>
          </p:cNvSpPr>
          <p:nvPr/>
        </p:nvSpPr>
        <p:spPr bwMode="auto">
          <a:xfrm>
            <a:off x="3143250" y="2746375"/>
            <a:ext cx="257602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ar-JO" b="1" dirty="0">
                <a:solidFill>
                  <a:srgbClr val="790015"/>
                </a:solidFill>
                <a:latin typeface="Arial" panose="020B0604020202020204" pitchFamily="34" charset="0"/>
                <a:cs typeface="Arial" panose="020B0604020202020204" pitchFamily="34" charset="0"/>
              </a:rPr>
              <a:t>إسرائيل    </a:t>
            </a:r>
            <a:r>
              <a:rPr lang="en-US" b="1" dirty="0">
                <a:solidFill>
                  <a:srgbClr val="790015"/>
                </a:solidFill>
                <a:latin typeface="Arial" panose="020B0604020202020204" pitchFamily="34" charset="0"/>
                <a:cs typeface="Arial" panose="020B0604020202020204" pitchFamily="34" charset="0"/>
              </a:rPr>
              <a:t>  </a:t>
            </a:r>
            <a:r>
              <a:rPr lang="ar-JO" b="1" dirty="0">
                <a:solidFill>
                  <a:srgbClr val="790015"/>
                </a:solidFill>
                <a:latin typeface="Arial" panose="020B0604020202020204" pitchFamily="34" charset="0"/>
                <a:cs typeface="Arial" panose="020B0604020202020204" pitchFamily="34" charset="0"/>
              </a:rPr>
              <a:t>يهوذا   </a:t>
            </a:r>
            <a:endParaRPr lang="en-US" b="1" dirty="0">
              <a:solidFill>
                <a:srgbClr val="790015"/>
              </a:solidFill>
              <a:latin typeface="Arial" panose="020B0604020202020204" pitchFamily="34" charset="0"/>
              <a:cs typeface="Arial" panose="020B0604020202020204" pitchFamily="34" charset="0"/>
            </a:endParaRPr>
          </a:p>
        </p:txBody>
      </p:sp>
      <p:sp>
        <p:nvSpPr>
          <p:cNvPr id="32974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4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4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5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5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5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5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5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75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536614" name="Rectangle 38"/>
          <p:cNvSpPr>
            <a:spLocks noChangeArrowheads="1"/>
          </p:cNvSpPr>
          <p:nvPr/>
        </p:nvSpPr>
        <p:spPr bwMode="auto">
          <a:xfrm>
            <a:off x="6226175" y="2159000"/>
            <a:ext cx="2580834"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ar-JO" b="1" i="1" dirty="0">
                <a:solidFill>
                  <a:srgbClr val="FFFFFF"/>
                </a:solidFill>
                <a:latin typeface="Arial" panose="020B0604020202020204" pitchFamily="34" charset="0"/>
                <a:cs typeface="Arial" panose="020B0604020202020204" pitchFamily="34" charset="0"/>
              </a:rPr>
              <a:t>2 صم 7 : 4 - 16</a:t>
            </a:r>
            <a:endParaRPr lang="en-US" b="1" i="1" dirty="0">
              <a:solidFill>
                <a:srgbClr val="FFFFFF"/>
              </a:solidFill>
              <a:latin typeface="Arial" panose="020B0604020202020204" pitchFamily="34" charset="0"/>
              <a:cs typeface="Arial" panose="020B0604020202020204" pitchFamily="34" charset="0"/>
            </a:endParaRPr>
          </a:p>
          <a:p>
            <a:pPr eaLnBrk="0" hangingPunct="0">
              <a:spcBef>
                <a:spcPct val="0"/>
              </a:spcBef>
              <a:defRPr/>
            </a:pPr>
            <a:r>
              <a:rPr lang="ar-JO" b="1" i="1" dirty="0">
                <a:solidFill>
                  <a:srgbClr val="FFFFFF"/>
                </a:solidFill>
                <a:latin typeface="Arial" panose="020B0604020202020204" pitchFamily="34" charset="0"/>
                <a:cs typeface="Arial" panose="020B0604020202020204" pitchFamily="34" charset="0"/>
              </a:rPr>
              <a:t>1 أخ 17 : 3 - 15</a:t>
            </a:r>
            <a:endParaRPr lang="en-US" b="1" i="1" dirty="0">
              <a:solidFill>
                <a:srgbClr val="FFFFFF"/>
              </a:solidFill>
              <a:latin typeface="Arial" panose="020B0604020202020204" pitchFamily="34" charset="0"/>
              <a:cs typeface="Arial" panose="020B0604020202020204" pitchFamily="34" charset="0"/>
            </a:endParaRPr>
          </a:p>
        </p:txBody>
      </p:sp>
      <p:sp>
        <p:nvSpPr>
          <p:cNvPr id="536615" name="Rectangle 39"/>
          <p:cNvSpPr>
            <a:spLocks noChangeArrowheads="1"/>
          </p:cNvSpPr>
          <p:nvPr/>
        </p:nvSpPr>
        <p:spPr bwMode="auto">
          <a:xfrm>
            <a:off x="3173413" y="1781175"/>
            <a:ext cx="3077765" cy="520655"/>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b="1">
                <a:solidFill>
                  <a:srgbClr val="114FFB"/>
                </a:solidFill>
                <a:effectLst>
                  <a:outerShdw blurRad="38100" dist="38100" dir="2700000" algn="tl">
                    <a:srgbClr val="000000"/>
                  </a:outerShdw>
                </a:effectLst>
                <a:latin typeface="Arial" panose="020B0604020202020204" pitchFamily="34" charset="0"/>
                <a:cs typeface="Arial" panose="020B0604020202020204" pitchFamily="34" charset="0"/>
              </a:rPr>
              <a:t>&lt;&lt;&lt;&lt; </a:t>
            </a:r>
            <a:r>
              <a:rPr lang="en-US" b="1" i="1">
                <a:solidFill>
                  <a:srgbClr val="114FFB"/>
                </a:solidFill>
                <a:effectLst>
                  <a:outerShdw blurRad="38100" dist="38100" dir="2700000" algn="tl">
                    <a:srgbClr val="000000"/>
                  </a:outerShdw>
                </a:effectLst>
                <a:latin typeface="Arial" panose="020B0604020202020204" pitchFamily="34" charset="0"/>
                <a:cs typeface="Arial" panose="020B0604020202020204" pitchFamily="34" charset="0"/>
              </a:rPr>
              <a:t>SPLIT</a:t>
            </a:r>
            <a:r>
              <a:rPr lang="en-US" b="1">
                <a:solidFill>
                  <a:srgbClr val="114FFB"/>
                </a:solidFill>
                <a:effectLst>
                  <a:outerShdw blurRad="38100" dist="38100" dir="2700000" algn="tl">
                    <a:srgbClr val="000000"/>
                  </a:outerShdw>
                </a:effectLst>
                <a:latin typeface="Arial" panose="020B0604020202020204" pitchFamily="34" charset="0"/>
                <a:cs typeface="Arial" panose="020B0604020202020204" pitchFamily="34" charset="0"/>
              </a:rPr>
              <a:t> &gt;&gt;&gt;&gt;</a:t>
            </a:r>
          </a:p>
        </p:txBody>
      </p:sp>
      <p:sp>
        <p:nvSpPr>
          <p:cNvPr id="32975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536646" name="Text Box 70"/>
          <p:cNvSpPr txBox="1">
            <a:spLocks noChangeArrowheads="1"/>
          </p:cNvSpPr>
          <p:nvPr/>
        </p:nvSpPr>
        <p:spPr bwMode="auto">
          <a:xfrm>
            <a:off x="1765300" y="-9525"/>
            <a:ext cx="703421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 12 : 25 إلى 14 : 31 </a:t>
            </a:r>
            <a:endParaRPr lang="en-US" sz="1600" b="1" dirty="0">
              <a:solidFill>
                <a:srgbClr val="FFFFFF"/>
              </a:solidFill>
              <a:latin typeface="Arial" panose="020B0604020202020204" pitchFamily="34" charset="0"/>
              <a:cs typeface="Arial" panose="020B0604020202020204" pitchFamily="34" charset="0"/>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29763" name="Group 116"/>
          <p:cNvGrpSpPr>
            <a:grpSpLocks/>
          </p:cNvGrpSpPr>
          <p:nvPr/>
        </p:nvGrpSpPr>
        <p:grpSpPr bwMode="auto">
          <a:xfrm>
            <a:off x="8018463" y="3436938"/>
            <a:ext cx="981075" cy="1843087"/>
            <a:chOff x="5051" y="2165"/>
            <a:chExt cx="618" cy="1161"/>
          </a:xfrm>
        </p:grpSpPr>
        <p:grpSp>
          <p:nvGrpSpPr>
            <p:cNvPr id="329802" name="Group 117"/>
            <p:cNvGrpSpPr>
              <a:grpSpLocks/>
            </p:cNvGrpSpPr>
            <p:nvPr/>
          </p:nvGrpSpPr>
          <p:grpSpPr bwMode="auto">
            <a:xfrm>
              <a:off x="5051" y="2165"/>
              <a:ext cx="618" cy="1161"/>
              <a:chOff x="5051" y="2165"/>
              <a:chExt cx="618" cy="1161"/>
            </a:xfrm>
          </p:grpSpPr>
          <p:sp>
            <p:nvSpPr>
              <p:cNvPr id="329804"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29805"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806"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807"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08"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809"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29810"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1"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2"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3"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4"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5"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6"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7"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8"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19"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820"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29803" name="Rectangle 13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536712" name="Rectangle 136"/>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sz="9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SPLIT ••• </a:t>
            </a:r>
          </a:p>
        </p:txBody>
      </p:sp>
      <p:sp>
        <p:nvSpPr>
          <p:cNvPr id="329765" name="Rectangle 138"/>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North       South</a:t>
            </a:r>
          </a:p>
        </p:txBody>
      </p:sp>
      <p:grpSp>
        <p:nvGrpSpPr>
          <p:cNvPr id="329766" name="Group 143"/>
          <p:cNvGrpSpPr>
            <a:grpSpLocks/>
          </p:cNvGrpSpPr>
          <p:nvPr/>
        </p:nvGrpSpPr>
        <p:grpSpPr bwMode="auto">
          <a:xfrm>
            <a:off x="8061325" y="4151318"/>
            <a:ext cx="931863" cy="379413"/>
            <a:chOff x="5078" y="2615"/>
            <a:chExt cx="587" cy="239"/>
          </a:xfrm>
        </p:grpSpPr>
        <p:sp>
          <p:nvSpPr>
            <p:cNvPr id="329799" name="Rectangle 137"/>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Israel</a:t>
              </a:r>
            </a:p>
          </p:txBody>
        </p:sp>
        <p:sp>
          <p:nvSpPr>
            <p:cNvPr id="329800" name="Rectangle 13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  Judah</a:t>
              </a:r>
            </a:p>
          </p:txBody>
        </p:sp>
        <p:sp>
          <p:nvSpPr>
            <p:cNvPr id="329801" name="Rectangle 140"/>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10              2</a:t>
              </a:r>
            </a:p>
          </p:txBody>
        </p:sp>
      </p:grpSp>
      <p:sp>
        <p:nvSpPr>
          <p:cNvPr id="329767"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329768"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Arial" panose="020B0604020202020204" pitchFamily="34" charset="0"/>
                <a:cs typeface="Arial" panose="020B0604020202020204" pitchFamily="34" charset="0"/>
              </a:rPr>
              <a:t>3</a:t>
            </a:r>
            <a:endParaRPr lang="en-US" sz="1600">
              <a:solidFill>
                <a:srgbClr val="FFA27C"/>
              </a:solidFill>
              <a:latin typeface="Arial" panose="020B0604020202020204" pitchFamily="34" charset="0"/>
              <a:cs typeface="Arial" panose="020B0604020202020204" pitchFamily="34" charset="0"/>
            </a:endParaRPr>
          </a:p>
        </p:txBody>
      </p:sp>
      <p:sp>
        <p:nvSpPr>
          <p:cNvPr id="536720" name="Rectangle 144"/>
          <p:cNvSpPr>
            <a:spLocks noChangeArrowheads="1"/>
          </p:cNvSpPr>
          <p:nvPr/>
        </p:nvSpPr>
        <p:spPr bwMode="auto">
          <a:xfrm>
            <a:off x="8123885" y="6545977"/>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39</a:t>
            </a:r>
          </a:p>
        </p:txBody>
      </p:sp>
      <p:sp>
        <p:nvSpPr>
          <p:cNvPr id="329770" name="Text Box 14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29772"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Arial" panose="020B0604020202020204" pitchFamily="34" charset="0"/>
                  <a:cs typeface="Arial" panose="020B0604020202020204" pitchFamily="34" charset="0"/>
                </a:rPr>
                <a:t>7</a:t>
              </a:r>
              <a:endParaRPr lang="en-US">
                <a:solidFill>
                  <a:srgbClr val="00DFCA"/>
                </a:solidFill>
                <a:latin typeface="Arial" panose="020B0604020202020204" pitchFamily="34" charset="0"/>
                <a:cs typeface="Arial" panose="020B0604020202020204" pitchFamily="34"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ar-JO" sz="3600" b="1" i="1" dirty="0">
                <a:latin typeface="Arial" panose="020B0604020202020204" pitchFamily="34" charset="0"/>
                <a:ea typeface="ＭＳ Ｐゴシック" charset="0"/>
                <a:cs typeface="Arial" panose="020B0604020202020204" pitchFamily="34" charset="0"/>
              </a:rPr>
              <a:t>بعد سليمان</a:t>
            </a:r>
            <a:endParaRPr lang="en-US" sz="3600" b="1" i="1" dirty="0">
              <a:latin typeface="Arial" panose="020B0604020202020204" pitchFamily="34" charset="0"/>
              <a:ea typeface="ＭＳ Ｐゴシック" charset="0"/>
              <a:cs typeface="Arial" panose="020B0604020202020204" pitchFamily="34" charset="0"/>
            </a:endParaRPr>
          </a:p>
        </p:txBody>
      </p:sp>
      <p:grpSp>
        <p:nvGrpSpPr>
          <p:cNvPr id="329774" name="Group 113"/>
          <p:cNvGrpSpPr>
            <a:grpSpLocks/>
          </p:cNvGrpSpPr>
          <p:nvPr/>
        </p:nvGrpSpPr>
        <p:grpSpPr bwMode="auto">
          <a:xfrm>
            <a:off x="6083300" y="1136650"/>
            <a:ext cx="1289050" cy="1435100"/>
            <a:chOff x="1084" y="711"/>
            <a:chExt cx="2950" cy="2769"/>
          </a:xfrm>
        </p:grpSpPr>
        <p:grpSp>
          <p:nvGrpSpPr>
            <p:cNvPr id="329787" name="Group 114"/>
            <p:cNvGrpSpPr>
              <a:grpSpLocks/>
            </p:cNvGrpSpPr>
            <p:nvPr/>
          </p:nvGrpSpPr>
          <p:grpSpPr bwMode="auto">
            <a:xfrm>
              <a:off x="1084" y="711"/>
              <a:ext cx="2950" cy="2769"/>
              <a:chOff x="2707" y="548"/>
              <a:chExt cx="2950" cy="2769"/>
            </a:xfrm>
          </p:grpSpPr>
          <p:grpSp>
            <p:nvGrpSpPr>
              <p:cNvPr id="329793" name="Group 115"/>
              <p:cNvGrpSpPr>
                <a:grpSpLocks/>
              </p:cNvGrpSpPr>
              <p:nvPr/>
            </p:nvGrpSpPr>
            <p:grpSpPr bwMode="auto">
              <a:xfrm>
                <a:off x="3180" y="1046"/>
                <a:ext cx="2105" cy="1421"/>
                <a:chOff x="578" y="2316"/>
                <a:chExt cx="2105" cy="1421"/>
              </a:xfrm>
            </p:grpSpPr>
            <p:sp>
              <p:nvSpPr>
                <p:cNvPr id="32979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9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pic>
            <p:nvPicPr>
              <p:cNvPr id="32979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9788"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89"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90"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91"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92"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grpSp>
        <p:nvGrpSpPr>
          <p:cNvPr id="329775" name="Group 113"/>
          <p:cNvGrpSpPr>
            <a:grpSpLocks/>
          </p:cNvGrpSpPr>
          <p:nvPr/>
        </p:nvGrpSpPr>
        <p:grpSpPr bwMode="auto">
          <a:xfrm>
            <a:off x="6083300" y="3154363"/>
            <a:ext cx="1289050" cy="1435100"/>
            <a:chOff x="1084" y="711"/>
            <a:chExt cx="2950" cy="2769"/>
          </a:xfrm>
        </p:grpSpPr>
        <p:grpSp>
          <p:nvGrpSpPr>
            <p:cNvPr id="329777" name="Group 114"/>
            <p:cNvGrpSpPr>
              <a:grpSpLocks/>
            </p:cNvGrpSpPr>
            <p:nvPr/>
          </p:nvGrpSpPr>
          <p:grpSpPr bwMode="auto">
            <a:xfrm>
              <a:off x="1084" y="711"/>
              <a:ext cx="2950" cy="2769"/>
              <a:chOff x="2707" y="548"/>
              <a:chExt cx="2950" cy="2769"/>
            </a:xfrm>
          </p:grpSpPr>
          <p:grpSp>
            <p:nvGrpSpPr>
              <p:cNvPr id="329783" name="Group 115"/>
              <p:cNvGrpSpPr>
                <a:grpSpLocks/>
              </p:cNvGrpSpPr>
              <p:nvPr/>
            </p:nvGrpSpPr>
            <p:grpSpPr bwMode="auto">
              <a:xfrm>
                <a:off x="3180" y="1046"/>
                <a:ext cx="2105" cy="1421"/>
                <a:chOff x="578" y="2316"/>
                <a:chExt cx="2105" cy="1421"/>
              </a:xfrm>
            </p:grpSpPr>
            <p:sp>
              <p:nvSpPr>
                <p:cNvPr id="3297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pic>
            <p:nvPicPr>
              <p:cNvPr id="32978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9778"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79"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80"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81"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29782"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122" name="Text Box 95"/>
          <p:cNvSpPr txBox="1">
            <a:spLocks noChangeArrowheads="1"/>
          </p:cNvSpPr>
          <p:nvPr/>
        </p:nvSpPr>
        <p:spPr bwMode="auto">
          <a:xfrm>
            <a:off x="6248400" y="1376363"/>
            <a:ext cx="2895600"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eaLnBrk="0" hangingPunct="0">
              <a:defRPr/>
            </a:pPr>
            <a:r>
              <a:rPr lang="ar-JO" sz="4000" i="1" dirty="0">
                <a:solidFill>
                  <a:srgbClr val="FFFFFF"/>
                </a:solidFill>
                <a:latin typeface="Arial" panose="020B0604020202020204" pitchFamily="34" charset="0"/>
                <a:ea typeface="Times New Roman" pitchFamily="-105" charset="0"/>
                <a:cs typeface="Arial" panose="020B0604020202020204" pitchFamily="34" charset="0"/>
              </a:rPr>
              <a:t>العهد الداوودي</a:t>
            </a:r>
            <a:endParaRPr lang="en-US" sz="4000" i="1" dirty="0">
              <a:solidFill>
                <a:srgbClr val="FFFFFF"/>
              </a:solidFill>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3107908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ar-JO" sz="1600" b="1" dirty="0">
                <a:solidFill>
                  <a:srgbClr val="FFFFFF"/>
                </a:solidFill>
                <a:latin typeface="Arial" panose="020B0604020202020204" pitchFamily="34" charset="0"/>
                <a:cs typeface="Arial" panose="020B0604020202020204" pitchFamily="34" charset="0"/>
              </a:rPr>
              <a:t>1 مل 12 : 25 إلى 14 : 31</a:t>
            </a:r>
            <a:endParaRPr lang="en-US" sz="1600" b="1" dirty="0">
              <a:solidFill>
                <a:srgbClr val="FFFFFF"/>
              </a:solidFill>
              <a:latin typeface="Arial" panose="020B0604020202020204" pitchFamily="34" charset="0"/>
              <a:cs typeface="Arial" panose="020B0604020202020204" pitchFamily="34" charset="0"/>
            </a:endParaRPr>
          </a:p>
          <a:p>
            <a:pPr eaLnBrk="0" hangingPunct="0">
              <a:defRPr/>
            </a:pPr>
            <a:r>
              <a:rPr lang="ar-JO" sz="1600" b="1" dirty="0">
                <a:solidFill>
                  <a:srgbClr val="FFFFFF"/>
                </a:solidFill>
                <a:latin typeface="Arial" panose="020B0604020202020204" pitchFamily="34" charset="0"/>
                <a:cs typeface="Arial" panose="020B0604020202020204" pitchFamily="34" charset="0"/>
              </a:rPr>
              <a:t>1 ملل</a:t>
            </a:r>
            <a:endParaRPr lang="en-US" sz="1600" b="1" dirty="0">
              <a:solidFill>
                <a:srgbClr val="FFFFFF"/>
              </a:solidFill>
              <a:latin typeface="Arial" panose="020B0604020202020204" pitchFamily="34" charset="0"/>
              <a:cs typeface="Arial" panose="020B0604020202020204" pitchFamily="34" charset="0"/>
            </a:endParaRPr>
          </a:p>
        </p:txBody>
      </p:sp>
      <p:pic>
        <p:nvPicPr>
          <p:cNvPr id="33177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7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3178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3178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33183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3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grpSp>
      <p:sp>
        <p:nvSpPr>
          <p:cNvPr id="455694" name="Rectangle 14"/>
          <p:cNvSpPr>
            <a:spLocks noChangeArrowheads="1"/>
          </p:cNvSpPr>
          <p:nvPr/>
        </p:nvSpPr>
        <p:spPr bwMode="auto">
          <a:xfrm>
            <a:off x="1608138" y="1677988"/>
            <a:ext cx="152124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ar-JO" sz="3200" b="1" i="1" dirty="0">
                <a:solidFill>
                  <a:srgbClr val="FAFD00"/>
                </a:solidFill>
                <a:latin typeface="Arial" panose="020B0604020202020204" pitchFamily="34" charset="0"/>
                <a:cs typeface="Arial" panose="020B0604020202020204" pitchFamily="34" charset="0"/>
              </a:rPr>
              <a:t>10 أسباط</a:t>
            </a:r>
            <a:endParaRPr lang="en-US" sz="3200" b="1" i="1" dirty="0">
              <a:solidFill>
                <a:srgbClr val="FAFD00"/>
              </a:solidFill>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eaLnBrk="0" hangingPunct="0">
                <a:spcBef>
                  <a:spcPct val="0"/>
                </a:spcBef>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الشمالية</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eaLnBrk="0" hangingPunct="0">
                <a:spcBef>
                  <a:spcPct val="0"/>
                </a:spcBef>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إسرائيل</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699" name="Rectangle 19"/>
          <p:cNvSpPr>
            <a:spLocks noChangeArrowheads="1"/>
          </p:cNvSpPr>
          <p:nvPr/>
        </p:nvSpPr>
        <p:spPr bwMode="auto">
          <a:xfrm>
            <a:off x="555625" y="4275138"/>
            <a:ext cx="10948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ar-JO" sz="3200" b="1" i="1" dirty="0">
                <a:solidFill>
                  <a:srgbClr val="FAFD00"/>
                </a:solidFill>
                <a:latin typeface="Arial" panose="020B0604020202020204" pitchFamily="34" charset="0"/>
                <a:cs typeface="Arial" panose="020B0604020202020204" pitchFamily="34" charset="0"/>
              </a:rPr>
              <a:t>سبطين</a:t>
            </a:r>
            <a:endParaRPr lang="en-US" sz="3200" b="1" i="1" dirty="0">
              <a:solidFill>
                <a:srgbClr val="FAFD00"/>
              </a:solidFill>
              <a:latin typeface="Arial" panose="020B0604020202020204" pitchFamily="34" charset="0"/>
              <a:cs typeface="Arial" panose="020B0604020202020204" pitchFamily="34" charset="0"/>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eaLnBrk="0" hangingPunct="0">
                <a:spcBef>
                  <a:spcPct val="0"/>
                </a:spcBef>
                <a:defRPr/>
              </a:pPr>
              <a:r>
                <a:rPr lang="ar-JO" sz="3600" b="1" dirty="0">
                  <a:solidFill>
                    <a:srgbClr val="FF5008"/>
                  </a:solidFill>
                  <a:latin typeface="Arial" panose="020B0604020202020204" pitchFamily="34" charset="0"/>
                  <a:ea typeface="ＭＳ Ｐゴシック" charset="-128"/>
                  <a:cs typeface="Arial" panose="020B0604020202020204" pitchFamily="34" charset="0"/>
                </a:rPr>
                <a:t>المملكة الجنوبية</a:t>
              </a:r>
              <a:endParaRPr lang="en-US" sz="3600" b="1" dirty="0">
                <a:solidFill>
                  <a:srgbClr val="FF5008"/>
                </a:solidFill>
                <a:latin typeface="Arial" panose="020B0604020202020204" pitchFamily="34" charset="0"/>
                <a:ea typeface="ＭＳ Ｐゴシック" charset="-128"/>
                <a:cs typeface="Arial" panose="020B0604020202020204" pitchFamily="34" charset="0"/>
              </a:endParaRPr>
            </a:p>
            <a:p>
              <a:pPr algn="ctr" eaLnBrk="0" hangingPunct="0">
                <a:spcBef>
                  <a:spcPct val="0"/>
                </a:spcBef>
                <a:defRPr/>
              </a:pPr>
              <a:r>
                <a:rPr lang="en-US"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FF5008"/>
                  </a:solidFill>
                  <a:latin typeface="Arial" panose="020B0604020202020204" pitchFamily="34" charset="0"/>
                  <a:ea typeface="ＭＳ Ｐゴシック" charset="-128"/>
                  <a:cs typeface="Arial" panose="020B0604020202020204" pitchFamily="34" charset="0"/>
                </a:rPr>
                <a:t>              </a:t>
              </a:r>
              <a:r>
                <a:rPr lang="ar-JO" sz="3600" b="1" dirty="0">
                  <a:solidFill>
                    <a:srgbClr val="1A0004"/>
                  </a:solidFill>
                  <a:latin typeface="Arial" panose="020B0604020202020204" pitchFamily="34" charset="0"/>
                  <a:ea typeface="ＭＳ Ｐゴシック" charset="-128"/>
                  <a:cs typeface="Arial" panose="020B0604020202020204" pitchFamily="34" charset="0"/>
                </a:rPr>
                <a:t>يهوذا</a:t>
              </a:r>
              <a:endParaRPr lang="en-US" sz="3600" b="1" dirty="0">
                <a:solidFill>
                  <a:srgbClr val="1A0004"/>
                </a:solidFill>
                <a:latin typeface="Arial" panose="020B0604020202020204" pitchFamily="34" charset="0"/>
                <a:ea typeface="ＭＳ Ｐゴシック" charset="-128"/>
                <a:cs typeface="Arial" panose="020B0604020202020204" pitchFamily="34"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defRPr/>
            </a:pPr>
            <a:r>
              <a:rPr lang="ar-JO" sz="4000" b="1" dirty="0">
                <a:solidFill>
                  <a:srgbClr val="FFFFFF"/>
                </a:solidFill>
                <a:latin typeface="Arial" panose="020B0604020202020204" pitchFamily="34" charset="0"/>
                <a:cs typeface="Arial" panose="020B0604020202020204" pitchFamily="34" charset="0"/>
              </a:rPr>
              <a:t>السامرة</a:t>
            </a:r>
            <a:endParaRPr lang="en-US" sz="4000" b="1" dirty="0">
              <a:solidFill>
                <a:srgbClr val="FFFFFF"/>
              </a:solidFill>
              <a:latin typeface="Arial" panose="020B0604020202020204" pitchFamily="34" charset="0"/>
              <a:cs typeface="Arial" panose="020B0604020202020204" pitchFamily="34" charset="0"/>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defRPr/>
            </a:pPr>
            <a:r>
              <a:rPr lang="ar-JO" sz="4000" b="1" dirty="0">
                <a:solidFill>
                  <a:srgbClr val="FFFFFF"/>
                </a:solidFill>
                <a:latin typeface="Arial" panose="020B0604020202020204" pitchFamily="34" charset="0"/>
                <a:cs typeface="Arial" panose="020B0604020202020204" pitchFamily="34" charset="0"/>
              </a:rPr>
              <a:t>أورشليم</a:t>
            </a:r>
            <a:endParaRPr lang="en-US" sz="4000" b="1" dirty="0">
              <a:solidFill>
                <a:srgbClr val="FFFFFF"/>
              </a:solidFill>
              <a:latin typeface="Arial" panose="020B0604020202020204" pitchFamily="34" charset="0"/>
              <a:cs typeface="Arial" panose="020B0604020202020204" pitchFamily="34" charset="0"/>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nvGrpSpPr>
          <p:cNvPr id="331792" name="Group 120"/>
          <p:cNvGrpSpPr>
            <a:grpSpLocks/>
          </p:cNvGrpSpPr>
          <p:nvPr/>
        </p:nvGrpSpPr>
        <p:grpSpPr bwMode="auto">
          <a:xfrm>
            <a:off x="8018463" y="3436938"/>
            <a:ext cx="981075" cy="1843087"/>
            <a:chOff x="5051" y="2165"/>
            <a:chExt cx="618" cy="1161"/>
          </a:xfrm>
        </p:grpSpPr>
        <p:grpSp>
          <p:nvGrpSpPr>
            <p:cNvPr id="331807" name="Group 121"/>
            <p:cNvGrpSpPr>
              <a:grpSpLocks/>
            </p:cNvGrpSpPr>
            <p:nvPr/>
          </p:nvGrpSpPr>
          <p:grpSpPr bwMode="auto">
            <a:xfrm>
              <a:off x="5051" y="2165"/>
              <a:ext cx="618" cy="1161"/>
              <a:chOff x="5051" y="2165"/>
              <a:chExt cx="618" cy="1161"/>
            </a:xfrm>
          </p:grpSpPr>
          <p:sp>
            <p:nvSpPr>
              <p:cNvPr id="33180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solidFill>
                    <a:srgbClr val="FFFFFF"/>
                  </a:solidFill>
                  <a:latin typeface="Arial" panose="020B0604020202020204" pitchFamily="34" charset="0"/>
                  <a:cs typeface="Arial" panose="020B0604020202020204" pitchFamily="34" charset="0"/>
                </a:endParaRPr>
              </a:p>
            </p:txBody>
          </p:sp>
          <p:sp>
            <p:nvSpPr>
              <p:cNvPr id="331810"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3181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3181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1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3181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33181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1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1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1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1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331825" name="Rectangle 138"/>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ROYALTY</a:t>
                </a:r>
              </a:p>
            </p:txBody>
          </p:sp>
        </p:grpSp>
        <p:sp>
          <p:nvSpPr>
            <p:cNvPr id="331808" name="Rectangle 139"/>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Arial" panose="020B0604020202020204" pitchFamily="34" charset="0"/>
                  <a:cs typeface="Arial" panose="020B0604020202020204" pitchFamily="34" charset="0"/>
                </a:rPr>
                <a:t>S - D - S</a:t>
              </a:r>
            </a:p>
          </p:txBody>
        </p:sp>
      </p:grpSp>
      <p:sp>
        <p:nvSpPr>
          <p:cNvPr id="455820" name="Rectangle 140"/>
          <p:cNvSpPr>
            <a:spLocks noChangeArrowheads="1"/>
          </p:cNvSpPr>
          <p:nvPr/>
        </p:nvSpPr>
        <p:spPr bwMode="auto">
          <a:xfrm>
            <a:off x="8051800" y="3789363"/>
            <a:ext cx="878445" cy="228268"/>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sz="900" b="1">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SPLIT ••• </a:t>
            </a:r>
          </a:p>
        </p:txBody>
      </p:sp>
      <p:sp>
        <p:nvSpPr>
          <p:cNvPr id="331794" name="Rectangle 142"/>
          <p:cNvSpPr>
            <a:spLocks noChangeArrowheads="1"/>
          </p:cNvSpPr>
          <p:nvPr/>
        </p:nvSpPr>
        <p:spPr bwMode="auto">
          <a:xfrm>
            <a:off x="8032750" y="3973513"/>
            <a:ext cx="94737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North       South</a:t>
            </a:r>
          </a:p>
        </p:txBody>
      </p:sp>
      <p:sp>
        <p:nvSpPr>
          <p:cNvPr id="33179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33179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800" b="1">
                <a:solidFill>
                  <a:srgbClr val="FFFFFF"/>
                </a:solidFill>
                <a:latin typeface="Arial" panose="020B0604020202020204" pitchFamily="34" charset="0"/>
                <a:cs typeface="Arial" panose="020B0604020202020204" pitchFamily="34" charset="0"/>
              </a:rPr>
              <a:t>1</a:t>
            </a:r>
          </a:p>
        </p:txBody>
      </p:sp>
      <p:grpSp>
        <p:nvGrpSpPr>
          <p:cNvPr id="331797" name="Group 147"/>
          <p:cNvGrpSpPr>
            <a:grpSpLocks/>
          </p:cNvGrpSpPr>
          <p:nvPr/>
        </p:nvGrpSpPr>
        <p:grpSpPr bwMode="auto">
          <a:xfrm>
            <a:off x="8061325" y="4151318"/>
            <a:ext cx="931863" cy="379413"/>
            <a:chOff x="5078" y="2615"/>
            <a:chExt cx="587" cy="239"/>
          </a:xfrm>
        </p:grpSpPr>
        <p:sp>
          <p:nvSpPr>
            <p:cNvPr id="331804" name="Rectangle 148"/>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Israel</a:t>
              </a:r>
            </a:p>
          </p:txBody>
        </p:sp>
        <p:sp>
          <p:nvSpPr>
            <p:cNvPr id="331805" name="Rectangle 14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  Judah</a:t>
              </a:r>
            </a:p>
          </p:txBody>
        </p:sp>
        <p:sp>
          <p:nvSpPr>
            <p:cNvPr id="331806" name="Rectangle 150"/>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Arial" panose="020B0604020202020204" pitchFamily="34" charset="0"/>
                  <a:cs typeface="Arial" panose="020B0604020202020204" pitchFamily="34" charset="0"/>
                </a:rPr>
                <a:t>10              2</a:t>
              </a:r>
            </a:p>
          </p:txBody>
        </p:sp>
      </p:grpSp>
      <p:sp>
        <p:nvSpPr>
          <p:cNvPr id="455831" name="Rectangle 151"/>
          <p:cNvSpPr>
            <a:spLocks noChangeArrowheads="1"/>
          </p:cNvSpPr>
          <p:nvPr/>
        </p:nvSpPr>
        <p:spPr bwMode="auto">
          <a:xfrm>
            <a:off x="8120710" y="6536452"/>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40</a:t>
            </a:r>
          </a:p>
        </p:txBody>
      </p:sp>
      <p:sp>
        <p:nvSpPr>
          <p:cNvPr id="331799" name="Text Box 15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grpSp>
        <p:nvGrpSpPr>
          <p:cNvPr id="33180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Arial" panose="020B0604020202020204" pitchFamily="34" charset="0"/>
                  <a:cs typeface="Arial" panose="020B0604020202020204" pitchFamily="34" charset="0"/>
                </a:rPr>
                <a:t>7</a:t>
              </a:r>
              <a:endParaRPr lang="en-US">
                <a:solidFill>
                  <a:srgbClr val="00DFCA"/>
                </a:solidFill>
                <a:latin typeface="Arial" panose="020B0604020202020204" pitchFamily="34" charset="0"/>
                <a:cs typeface="Arial" panose="020B0604020202020204" pitchFamily="34"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grpSp>
      <p:sp>
        <p:nvSpPr>
          <p:cNvPr id="57" name="Title 56"/>
          <p:cNvSpPr>
            <a:spLocks noGrp="1"/>
          </p:cNvSpPr>
          <p:nvPr>
            <p:ph type="title" idx="4294967295"/>
          </p:nvPr>
        </p:nvSpPr>
        <p:spPr>
          <a:xfrm>
            <a:off x="644525" y="0"/>
            <a:ext cx="8145463" cy="285728"/>
          </a:xfrm>
          <a:prstGeom prst="rect">
            <a:avLst/>
          </a:prstGeom>
        </p:spPr>
        <p:txBody>
          <a:bodyPr/>
          <a:lstStyle/>
          <a:p>
            <a:pPr algn="r">
              <a:defRPr/>
            </a:pPr>
            <a:r>
              <a:rPr lang="ar-JO" sz="2400" i="1" dirty="0">
                <a:latin typeface="Arial" panose="020B0604020202020204" pitchFamily="34" charset="0"/>
                <a:ea typeface="ＭＳ Ｐゴシック" charset="0"/>
                <a:cs typeface="Arial" panose="020B0604020202020204" pitchFamily="34" charset="0"/>
              </a:rPr>
              <a:t>انقسام المملكة</a:t>
            </a:r>
            <a:endParaRPr lang="en-US" sz="2400" i="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0270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57250" indent="-85725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الوثنية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تقود إلى الإنقسام</a:t>
            </a:r>
          </a:p>
          <a:p>
            <a:pPr marL="857250" indent="-85725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1-11, 971-931 ق.م)</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EB24A6A4-4D0B-604B-9C5F-8A77D0F13230}"/>
              </a:ext>
            </a:extLst>
          </p:cNvPr>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الوثنية</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19" name="Notched Right Arrow 18">
            <a:extLst>
              <a:ext uri="{FF2B5EF4-FFF2-40B4-BE49-F238E27FC236}">
                <a16:creationId xmlns:a16="http://schemas.microsoft.com/office/drawing/2014/main" id="{9FAE0A51-A953-3942-B605-57CB66888DDF}"/>
              </a:ext>
            </a:extLst>
          </p:cNvPr>
          <p:cNvSpPr/>
          <p:nvPr/>
        </p:nvSpPr>
        <p:spPr bwMode="auto">
          <a:xfrm>
            <a:off x="2584719"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sp>
        <p:nvSpPr>
          <p:cNvPr id="20" name="Notched Right Arrow 19">
            <a:extLst>
              <a:ext uri="{FF2B5EF4-FFF2-40B4-BE49-F238E27FC236}">
                <a16:creationId xmlns:a16="http://schemas.microsoft.com/office/drawing/2014/main" id="{F2A87D62-E905-8848-88EC-2EBAC35B8378}"/>
              </a:ext>
            </a:extLst>
          </p:cNvPr>
          <p:cNvSpPr/>
          <p:nvPr/>
        </p:nvSpPr>
        <p:spPr bwMode="auto">
          <a:xfrm>
            <a:off x="5570515"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0CE5672-3BF5-5F40-8179-6E7185E5F9FD}"/>
              </a:ext>
            </a:extLst>
          </p:cNvPr>
          <p:cNvGrpSpPr/>
          <p:nvPr/>
        </p:nvGrpSpPr>
        <p:grpSpPr>
          <a:xfrm>
            <a:off x="6684618" y="2132856"/>
            <a:ext cx="2220925" cy="3240360"/>
            <a:chOff x="6684618" y="1700808"/>
            <a:chExt cx="2220925" cy="3240360"/>
          </a:xfrm>
        </p:grpSpPr>
        <p:grpSp>
          <p:nvGrpSpPr>
            <p:cNvPr id="22" name="Group 21">
              <a:extLst>
                <a:ext uri="{FF2B5EF4-FFF2-40B4-BE49-F238E27FC236}">
                  <a16:creationId xmlns:a16="http://schemas.microsoft.com/office/drawing/2014/main" id="{8F95A6E2-6E33-DC45-B556-BA98A5358D68}"/>
                </a:ext>
              </a:extLst>
            </p:cNvPr>
            <p:cNvGrpSpPr/>
            <p:nvPr/>
          </p:nvGrpSpPr>
          <p:grpSpPr>
            <a:xfrm>
              <a:off x="6804248" y="3356992"/>
              <a:ext cx="2101295" cy="1584176"/>
              <a:chOff x="6863193" y="3717032"/>
              <a:chExt cx="2101295" cy="1296144"/>
            </a:xfrm>
          </p:grpSpPr>
          <p:sp>
            <p:nvSpPr>
              <p:cNvPr id="27" name="Rectangle 2">
                <a:extLst>
                  <a:ext uri="{FF2B5EF4-FFF2-40B4-BE49-F238E27FC236}">
                    <a16:creationId xmlns:a16="http://schemas.microsoft.com/office/drawing/2014/main" id="{1C282AF6-8493-1A4B-8D6B-2DBC9CE21B7E}"/>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28" name="Picture 27">
                <a:extLst>
                  <a:ext uri="{FF2B5EF4-FFF2-40B4-BE49-F238E27FC236}">
                    <a16:creationId xmlns:a16="http://schemas.microsoft.com/office/drawing/2014/main" id="{DC5C1F7A-7E60-4F4F-8DC2-D726F93AB25A}"/>
                  </a:ext>
                </a:extLst>
              </p:cNvPr>
              <p:cNvPicPr>
                <a:picLocks noChangeAspect="1"/>
              </p:cNvPicPr>
              <p:nvPr/>
            </p:nvPicPr>
            <p:blipFill>
              <a:blip r:embed="rId3"/>
              <a:stretch>
                <a:fillRect/>
              </a:stretch>
            </p:blipFill>
            <p:spPr>
              <a:xfrm>
                <a:off x="6876256" y="3717032"/>
                <a:ext cx="2088232" cy="1031064"/>
              </a:xfrm>
              <a:prstGeom prst="rect">
                <a:avLst/>
              </a:prstGeom>
            </p:spPr>
          </p:pic>
        </p:grpSp>
        <p:grpSp>
          <p:nvGrpSpPr>
            <p:cNvPr id="23" name="Group 22">
              <a:extLst>
                <a:ext uri="{FF2B5EF4-FFF2-40B4-BE49-F238E27FC236}">
                  <a16:creationId xmlns:a16="http://schemas.microsoft.com/office/drawing/2014/main" id="{FE78726C-5B97-054C-8851-FFE5520478C8}"/>
                </a:ext>
              </a:extLst>
            </p:cNvPr>
            <p:cNvGrpSpPr/>
            <p:nvPr/>
          </p:nvGrpSpPr>
          <p:grpSpPr>
            <a:xfrm rot="10800000">
              <a:off x="6804247" y="1700808"/>
              <a:ext cx="2101295" cy="1512168"/>
              <a:chOff x="6863193" y="3717032"/>
              <a:chExt cx="2101295" cy="1296144"/>
            </a:xfrm>
          </p:grpSpPr>
          <p:sp>
            <p:nvSpPr>
              <p:cNvPr id="25" name="Rectangle 2">
                <a:extLst>
                  <a:ext uri="{FF2B5EF4-FFF2-40B4-BE49-F238E27FC236}">
                    <a16:creationId xmlns:a16="http://schemas.microsoft.com/office/drawing/2014/main" id="{0BCD0D77-F084-AA4D-A632-06B9018FD003}"/>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26" name="Picture 25">
                <a:extLst>
                  <a:ext uri="{FF2B5EF4-FFF2-40B4-BE49-F238E27FC236}">
                    <a16:creationId xmlns:a16="http://schemas.microsoft.com/office/drawing/2014/main" id="{027884CD-8320-FF4D-A1EE-2A87F8623E51}"/>
                  </a:ext>
                </a:extLst>
              </p:cNvPr>
              <p:cNvPicPr>
                <a:picLocks noChangeAspect="1"/>
              </p:cNvPicPr>
              <p:nvPr/>
            </p:nvPicPr>
            <p:blipFill>
              <a:blip r:embed="rId3"/>
              <a:stretch>
                <a:fillRect/>
              </a:stretch>
            </p:blipFill>
            <p:spPr>
              <a:xfrm>
                <a:off x="6876256" y="3717032"/>
                <a:ext cx="2088232" cy="1031064"/>
              </a:xfrm>
              <a:prstGeom prst="rect">
                <a:avLst/>
              </a:prstGeom>
            </p:spPr>
          </p:pic>
        </p:grpSp>
        <p:sp>
          <p:nvSpPr>
            <p:cNvPr id="24" name="Rectangle 2">
              <a:extLst>
                <a:ext uri="{FF2B5EF4-FFF2-40B4-BE49-F238E27FC236}">
                  <a16:creationId xmlns:a16="http://schemas.microsoft.com/office/drawing/2014/main" id="{27E451A9-88E6-2C40-BBBA-11099C4D63C2}"/>
                </a:ext>
              </a:extLst>
            </p:cNvPr>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FFFFFF"/>
                  </a:solidFill>
                  <a:latin typeface="Arial" panose="020B0604020202020204" pitchFamily="34" charset="0"/>
                  <a:ea typeface="ＭＳ Ｐゴシック" charset="0"/>
                  <a:cs typeface="Arial" panose="020B0604020202020204" pitchFamily="34" charset="0"/>
                </a:rPr>
                <a:t>الإنقسام</a:t>
              </a:r>
              <a:endParaRPr lang="en-US" sz="4000" spc="-100" dirty="0">
                <a:solidFill>
                  <a:srgbClr val="FFFFFF"/>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812003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200" b="1" i="1" dirty="0">
                <a:effectLst>
                  <a:glow rad="876300">
                    <a:schemeClr val="tx1"/>
                  </a:glow>
                </a:effectLst>
                <a:latin typeface="Arial" panose="020B0604020202020204" pitchFamily="34" charset="0"/>
                <a:ea typeface="ＭＳ Ｐゴシック" charset="0"/>
                <a:cs typeface="Arial" panose="020B0604020202020204" pitchFamily="34" charset="0"/>
              </a:rPr>
              <a:t>لماذا تؤدي الوحدة أحياناً إلى الإنقسام ؟</a:t>
            </a:r>
            <a:endParaRPr lang="en-US" sz="3200"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الوثنية</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رفض</a:t>
            </a:r>
          </a:p>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كلمة</a:t>
            </a:r>
          </a:p>
          <a:p>
            <a:pPr>
              <a:defRPr/>
            </a:pPr>
            <a:r>
              <a:rPr lang="ar-JO" sz="4000" spc="-100" dirty="0">
                <a:solidFill>
                  <a:srgbClr val="00009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sp>
        <p:nvSpPr>
          <p:cNvPr id="7" name="Notched Right Arrow 6"/>
          <p:cNvSpPr/>
          <p:nvPr/>
        </p:nvSpPr>
        <p:spPr bwMode="auto">
          <a:xfrm>
            <a:off x="5570515" y="312790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grpSp>
        <p:nvGrpSpPr>
          <p:cNvPr id="8" name="Group 7"/>
          <p:cNvGrpSpPr/>
          <p:nvPr/>
        </p:nvGrpSpPr>
        <p:grpSpPr>
          <a:xfrm>
            <a:off x="6684618" y="2132856"/>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spc="-100" dirty="0">
                  <a:solidFill>
                    <a:srgbClr val="FFFFFF"/>
                  </a:solidFill>
                  <a:latin typeface="Arial" panose="020B0604020202020204" pitchFamily="34" charset="0"/>
                  <a:ea typeface="ＭＳ Ｐゴシック" charset="0"/>
                  <a:cs typeface="Arial" panose="020B0604020202020204" pitchFamily="34" charset="0"/>
                </a:rPr>
                <a:t>الإنقسام</a:t>
              </a:r>
              <a:endParaRPr lang="en-US" sz="4000" spc="-100"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16" name="Rectangle 2"/>
          <p:cNvSpPr txBox="1">
            <a:spLocks noChangeArrowheads="1"/>
          </p:cNvSpPr>
          <p:nvPr/>
        </p:nvSpPr>
        <p:spPr bwMode="auto">
          <a:xfrm>
            <a:off x="0" y="49784"/>
            <a:ext cx="9144000" cy="20830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رفض </a:t>
            </a: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كلمة</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الله يؤدي إلى الإنقسام</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ملوك 12-22, 931-852 ق.م)</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2192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250413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01" name="Picture 17" descr="cbb34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0" y="2209800"/>
            <a:ext cx="337978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2" name="Picture 18" descr="hub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7200" y="2209800"/>
            <a:ext cx="36068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0" name="Rectangle 2"/>
          <p:cNvSpPr>
            <a:spLocks noGrp="1" noChangeArrowheads="1"/>
          </p:cNvSpPr>
          <p:nvPr>
            <p:ph type="title"/>
          </p:nvPr>
        </p:nvSpPr>
        <p:spPr>
          <a:xfrm>
            <a:off x="533400" y="609600"/>
            <a:ext cx="8001000" cy="1143000"/>
          </a:xfrm>
          <a:solidFill>
            <a:srgbClr val="FFFF00"/>
          </a:solidFill>
        </p:spPr>
        <p:txBody>
          <a:bodyPr/>
          <a:lstStyle/>
          <a:p>
            <a:pPr eaLnBrk="1" hangingPunct="1">
              <a:defRPr/>
            </a:pPr>
            <a:r>
              <a:rPr lang="ar-JO" sz="3600" b="1" kern="1200" dirty="0">
                <a:solidFill>
                  <a:srgbClr val="000000"/>
                </a:solidFill>
                <a:ea typeface="+mn-ea"/>
              </a:rPr>
              <a:t>المملكة المنقسمة المبكرة</a:t>
            </a:r>
            <a:br>
              <a:rPr lang="en-US" sz="2800" b="1" kern="1200" dirty="0">
                <a:solidFill>
                  <a:srgbClr val="000000"/>
                </a:solidFill>
                <a:ea typeface="+mn-ea"/>
              </a:rPr>
            </a:br>
            <a:r>
              <a:rPr lang="ar-JO" sz="2800" b="1" kern="1200" dirty="0">
                <a:solidFill>
                  <a:srgbClr val="000000"/>
                </a:solidFill>
                <a:ea typeface="+mn-ea"/>
              </a:rPr>
              <a:t>1 ملوك 12 / 1 – 16 : 28 </a:t>
            </a:r>
            <a:endParaRPr lang="en-US" sz="2800" b="1" kern="1200" dirty="0">
              <a:solidFill>
                <a:srgbClr val="000000"/>
              </a:solidFill>
              <a:ea typeface="+mn-ea"/>
            </a:endParaRPr>
          </a:p>
        </p:txBody>
      </p:sp>
      <p:sp>
        <p:nvSpPr>
          <p:cNvPr id="67590" name="Rectangle 6"/>
          <p:cNvSpPr>
            <a:spLocks noChangeArrowheads="1"/>
          </p:cNvSpPr>
          <p:nvPr/>
        </p:nvSpPr>
        <p:spPr bwMode="auto">
          <a:xfrm>
            <a:off x="0" y="2924175"/>
            <a:ext cx="2438400" cy="362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b="1" dirty="0">
                <a:latin typeface="Arial" panose="020B0604020202020204" pitchFamily="34" charset="0"/>
                <a:cs typeface="Arial" panose="020B0604020202020204" pitchFamily="34" charset="0"/>
              </a:rPr>
              <a:t>اضطراب المملكة في شكيم     (١٢: ١-٢٤)</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971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slide(fromLeft)">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7602"/>
                                        </p:tgtEl>
                                        <p:attrNameLst>
                                          <p:attrName>style.visibility</p:attrName>
                                        </p:attrNameLst>
                                      </p:cBhvr>
                                      <p:to>
                                        <p:strVal val="visible"/>
                                      </p:to>
                                    </p:set>
                                    <p:anim calcmode="lin" valueType="num">
                                      <p:cBhvr additive="base">
                                        <p:cTn id="12" dur="500" fill="hold"/>
                                        <p:tgtEl>
                                          <p:spTgt spid="67602"/>
                                        </p:tgtEl>
                                        <p:attrNameLst>
                                          <p:attrName>ppt_x</p:attrName>
                                        </p:attrNameLst>
                                      </p:cBhvr>
                                      <p:tavLst>
                                        <p:tav tm="0">
                                          <p:val>
                                            <p:strVal val="0-#ppt_w/2"/>
                                          </p:val>
                                        </p:tav>
                                        <p:tav tm="100000">
                                          <p:val>
                                            <p:strVal val="#ppt_x"/>
                                          </p:val>
                                        </p:tav>
                                      </p:tavLst>
                                    </p:anim>
                                    <p:anim calcmode="lin" valueType="num">
                                      <p:cBhvr additive="base">
                                        <p:cTn id="13" dur="500" fill="hold"/>
                                        <p:tgtEl>
                                          <p:spTgt spid="6760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67601"/>
                                        </p:tgtEl>
                                        <p:attrNameLst>
                                          <p:attrName>style.visibility</p:attrName>
                                        </p:attrNameLst>
                                      </p:cBhvr>
                                      <p:to>
                                        <p:strVal val="visible"/>
                                      </p:to>
                                    </p:set>
                                    <p:anim calcmode="lin" valueType="num">
                                      <p:cBhvr additive="base">
                                        <p:cTn id="18" dur="500" fill="hold"/>
                                        <p:tgtEl>
                                          <p:spTgt spid="67601"/>
                                        </p:tgtEl>
                                        <p:attrNameLst>
                                          <p:attrName>ppt_x</p:attrName>
                                        </p:attrNameLst>
                                      </p:cBhvr>
                                      <p:tavLst>
                                        <p:tav tm="0">
                                          <p:val>
                                            <p:strVal val="0-#ppt_w/2"/>
                                          </p:val>
                                        </p:tav>
                                        <p:tav tm="100000">
                                          <p:val>
                                            <p:strVal val="#ppt_x"/>
                                          </p:val>
                                        </p:tav>
                                      </p:tavLst>
                                    </p:anim>
                                    <p:anim calcmode="lin" valueType="num">
                                      <p:cBhvr additive="base">
                                        <p:cTn id="19" dur="500" fill="hold"/>
                                        <p:tgtEl>
                                          <p:spTgt spid="67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Oval 7"/>
          <p:cNvSpPr/>
          <p:nvPr/>
        </p:nvSpPr>
        <p:spPr bwMode="auto">
          <a:xfrm>
            <a:off x="4429124" y="5143512"/>
            <a:ext cx="1428760" cy="735747"/>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spcBef>
                <a:spcPct val="0"/>
              </a:spcBef>
            </a:pPr>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069" y="6588"/>
            <a:ext cx="4201891" cy="1080120"/>
          </a:xfrm>
          <a:effectLst/>
        </p:spPr>
        <p:txBody>
          <a:bodyPr/>
          <a:lstStyle/>
          <a:p>
            <a:pPr>
              <a:defRPr/>
            </a:pPr>
            <a:r>
              <a:rPr lang="ar-JO"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rPr>
              <a:t>المملكة المتحدة</a:t>
            </a:r>
            <a:endParaRPr lang="en-US"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5691" y="574419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36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rPr>
              <a:t>شاول – داود - سليمان</a:t>
            </a:r>
            <a:endParaRPr lang="en-US" sz="36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4427984" y="-24585"/>
            <a:ext cx="4896544" cy="6529882"/>
            <a:chOff x="4427984" y="-24585"/>
            <a:chExt cx="4896544" cy="6529882"/>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5072" y="188640"/>
              <a:ext cx="4179456" cy="303935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0601" y="3789040"/>
              <a:ext cx="4179456" cy="2716257"/>
            </a:xfrm>
            <a:prstGeom prst="rect">
              <a:avLst/>
            </a:prstGeom>
          </p:spPr>
        </p:pic>
        <p:sp>
          <p:nvSpPr>
            <p:cNvPr id="8" name="Rectangle 2"/>
            <p:cNvSpPr txBox="1">
              <a:spLocks noChangeArrowheads="1"/>
            </p:cNvSpPr>
            <p:nvPr/>
          </p:nvSpPr>
          <p:spPr bwMode="auto">
            <a:xfrm>
              <a:off x="4427984" y="-24585"/>
              <a:ext cx="4201891"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rPr>
                <a:t>المملكة المنقسمة</a:t>
              </a:r>
              <a:endParaRPr lang="en-US" sz="4800" b="1" dirty="0">
                <a:solidFill>
                  <a:srgbClr val="00237D"/>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20021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a:xfrm>
            <a:off x="685800" y="188640"/>
            <a:ext cx="7772400" cy="1143000"/>
          </a:xfrm>
        </p:spPr>
        <p:txBody>
          <a:bodyPr/>
          <a:lstStyle/>
          <a:p>
            <a:pPr eaLnBrk="1" hangingPunct="1"/>
            <a:r>
              <a:rPr lang="ar-JO" b="1" dirty="0">
                <a:latin typeface="Arial" charset="0"/>
                <a:ea typeface="ＭＳ Ｐゴシック" charset="0"/>
              </a:rPr>
              <a:t>إنقسام المملكة</a:t>
            </a:r>
            <a:endParaRPr lang="en-US" b="1" dirty="0">
              <a:latin typeface="Arial" charset="0"/>
              <a:ea typeface="ＭＳ Ｐゴシック" charset="0"/>
            </a:endParaRPr>
          </a:p>
        </p:txBody>
      </p:sp>
      <p:pic>
        <p:nvPicPr>
          <p:cNvPr id="368642" name="Picture 3" descr="pe20718"/>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1720" y="1279848"/>
            <a:ext cx="4186238" cy="4114800"/>
          </a:xfrm>
          <a:noFill/>
        </p:spPr>
      </p:pic>
      <p:sp>
        <p:nvSpPr>
          <p:cNvPr id="4" name="Rectangle 2"/>
          <p:cNvSpPr txBox="1">
            <a:spLocks noChangeArrowheads="1"/>
          </p:cNvSpPr>
          <p:nvPr/>
        </p:nvSpPr>
        <p:spPr bwMode="auto">
          <a:xfrm>
            <a:off x="1" y="5275938"/>
            <a:ext cx="889248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ar-JO" sz="3600" b="1" i="1" dirty="0">
                <a:solidFill>
                  <a:srgbClr val="000000"/>
                </a:solidFill>
                <a:latin typeface="Arial" charset="0"/>
                <a:ea typeface="ＭＳ Ｐゴシック" charset="0"/>
              </a:rPr>
              <a:t>إنقسام العائلة</a:t>
            </a:r>
            <a:endParaRPr lang="en-US" sz="3600" b="1" i="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270902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22788" y="0"/>
            <a:ext cx="4613275" cy="6858000"/>
            <a:chOff x="2854" y="-192"/>
            <a:chExt cx="2906" cy="4512"/>
          </a:xfrm>
        </p:grpSpPr>
        <p:pic>
          <p:nvPicPr>
            <p:cNvPr id="36968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2865" y="-192"/>
              <a:ext cx="2895" cy="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7" name="Text Box 5"/>
            <p:cNvSpPr txBox="1">
              <a:spLocks noChangeArrowheads="1"/>
            </p:cNvSpPr>
            <p:nvPr/>
          </p:nvSpPr>
          <p:spPr bwMode="auto">
            <a:xfrm>
              <a:off x="3526" y="1412"/>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ar-JO" sz="6000" b="1" dirty="0">
                  <a:solidFill>
                    <a:srgbClr val="FFFFFF"/>
                  </a:solidFill>
                  <a:effectLst>
                    <a:glow rad="101600">
                      <a:srgbClr val="000000">
                        <a:alpha val="91000"/>
                      </a:srgbClr>
                    </a:glow>
                  </a:effectLst>
                  <a:latin typeface="Arial"/>
                  <a:cs typeface="Arial"/>
                </a:rPr>
                <a:t>إسرائيل</a:t>
              </a:r>
              <a:endParaRPr lang="en-US" sz="6000" b="1" dirty="0">
                <a:solidFill>
                  <a:srgbClr val="FFFFFF"/>
                </a:solidFill>
                <a:effectLst>
                  <a:glow rad="101600">
                    <a:srgbClr val="000000">
                      <a:alpha val="91000"/>
                    </a:srgbClr>
                  </a:glow>
                </a:effectLst>
                <a:latin typeface="Arial"/>
                <a:cs typeface="Arial"/>
              </a:endParaRPr>
            </a:p>
          </p:txBody>
        </p:sp>
        <p:sp>
          <p:nvSpPr>
            <p:cNvPr id="197638" name="Text Box 6"/>
            <p:cNvSpPr txBox="1">
              <a:spLocks noChangeArrowheads="1"/>
            </p:cNvSpPr>
            <p:nvPr/>
          </p:nvSpPr>
          <p:spPr bwMode="auto">
            <a:xfrm>
              <a:off x="2854" y="2996"/>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ar-JO" sz="6000" b="1" dirty="0">
                  <a:solidFill>
                    <a:srgbClr val="FFFFFF"/>
                  </a:solidFill>
                  <a:effectLst>
                    <a:glow rad="101600">
                      <a:srgbClr val="000000">
                        <a:alpha val="91000"/>
                      </a:srgbClr>
                    </a:glow>
                  </a:effectLst>
                  <a:latin typeface="Arial"/>
                  <a:cs typeface="Arial"/>
                </a:rPr>
                <a:t>يهوذا</a:t>
              </a:r>
              <a:endParaRPr lang="en-US" sz="6000" b="1" dirty="0">
                <a:solidFill>
                  <a:srgbClr val="FFFFFF"/>
                </a:solidFill>
                <a:effectLst>
                  <a:glow rad="101600">
                    <a:srgbClr val="000000">
                      <a:alpha val="91000"/>
                    </a:srgbClr>
                  </a:glow>
                </a:effectLst>
                <a:latin typeface="Arial"/>
                <a:cs typeface="Arial"/>
              </a:endParaRPr>
            </a:p>
          </p:txBody>
        </p:sp>
      </p:grpSp>
      <p:pic>
        <p:nvPicPr>
          <p:cNvPr id="36966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0" y="0"/>
            <a:ext cx="4595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40" name="Text Box 8"/>
          <p:cNvSpPr txBox="1">
            <a:spLocks noChangeArrowheads="1"/>
          </p:cNvSpPr>
          <p:nvPr/>
        </p:nvSpPr>
        <p:spPr bwMode="auto">
          <a:xfrm>
            <a:off x="2963863" y="250825"/>
            <a:ext cx="1143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دان</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1" name="Text Box 9"/>
          <p:cNvSpPr txBox="1">
            <a:spLocks noChangeArrowheads="1"/>
          </p:cNvSpPr>
          <p:nvPr/>
        </p:nvSpPr>
        <p:spPr bwMode="auto">
          <a:xfrm>
            <a:off x="863600" y="4645025"/>
            <a:ext cx="16700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يهوذا</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2" name="Text Box 10"/>
          <p:cNvSpPr txBox="1">
            <a:spLocks noChangeArrowheads="1"/>
          </p:cNvSpPr>
          <p:nvPr/>
        </p:nvSpPr>
        <p:spPr bwMode="auto">
          <a:xfrm>
            <a:off x="406400" y="5330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شمعون</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3" name="Text Box 11"/>
          <p:cNvSpPr txBox="1">
            <a:spLocks noChangeArrowheads="1"/>
          </p:cNvSpPr>
          <p:nvPr/>
        </p:nvSpPr>
        <p:spPr bwMode="auto">
          <a:xfrm>
            <a:off x="749300" y="33750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أفرايم</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4" name="Text Box 12"/>
          <p:cNvSpPr txBox="1">
            <a:spLocks noChangeArrowheads="1"/>
          </p:cNvSpPr>
          <p:nvPr/>
        </p:nvSpPr>
        <p:spPr bwMode="auto">
          <a:xfrm>
            <a:off x="1704975" y="2536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منسى</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5" name="Text Box 13"/>
          <p:cNvSpPr txBox="1">
            <a:spLocks noChangeArrowheads="1"/>
          </p:cNvSpPr>
          <p:nvPr/>
        </p:nvSpPr>
        <p:spPr bwMode="auto">
          <a:xfrm>
            <a:off x="830263" y="4060825"/>
            <a:ext cx="2057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بنيامين</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6" name="Text Box 14"/>
          <p:cNvSpPr txBox="1">
            <a:spLocks noChangeArrowheads="1"/>
          </p:cNvSpPr>
          <p:nvPr/>
        </p:nvSpPr>
        <p:spPr bwMode="auto">
          <a:xfrm>
            <a:off x="-152400" y="21685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ar-JO" sz="3200" b="1" dirty="0">
                <a:solidFill>
                  <a:srgbClr val="FFFFFF"/>
                </a:solidFill>
                <a:effectLst>
                  <a:outerShdw blurRad="53975" dist="88900" dir="2700000" algn="tl" rotWithShape="0">
                    <a:srgbClr val="000000">
                      <a:alpha val="85000"/>
                    </a:srgbClr>
                  </a:outerShdw>
                </a:effectLst>
                <a:latin typeface="Arial"/>
                <a:cs typeface="Arial"/>
              </a:rPr>
              <a:t>يساكر</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7" name="Text Box 15"/>
          <p:cNvSpPr txBox="1">
            <a:spLocks noChangeArrowheads="1"/>
          </p:cNvSpPr>
          <p:nvPr/>
        </p:nvSpPr>
        <p:spPr bwMode="auto">
          <a:xfrm>
            <a:off x="2582863" y="3298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جاد</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8" name="Text Box 16"/>
          <p:cNvSpPr txBox="1">
            <a:spLocks noChangeArrowheads="1"/>
          </p:cNvSpPr>
          <p:nvPr/>
        </p:nvSpPr>
        <p:spPr bwMode="auto">
          <a:xfrm>
            <a:off x="1287463" y="1804988"/>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زبولون</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49" name="Text Box 17"/>
          <p:cNvSpPr txBox="1">
            <a:spLocks noChangeArrowheads="1"/>
          </p:cNvSpPr>
          <p:nvPr/>
        </p:nvSpPr>
        <p:spPr bwMode="auto">
          <a:xfrm rot="-4167749">
            <a:off x="1369218" y="251619"/>
            <a:ext cx="27876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نفتالي</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50" name="Text Box 18"/>
          <p:cNvSpPr txBox="1">
            <a:spLocks noChangeArrowheads="1"/>
          </p:cNvSpPr>
          <p:nvPr/>
        </p:nvSpPr>
        <p:spPr bwMode="auto">
          <a:xfrm rot="-4167749">
            <a:off x="859632" y="323056"/>
            <a:ext cx="278765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أشير</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51" name="Text Box 19"/>
          <p:cNvSpPr txBox="1">
            <a:spLocks noChangeArrowheads="1"/>
          </p:cNvSpPr>
          <p:nvPr/>
        </p:nvSpPr>
        <p:spPr bwMode="auto">
          <a:xfrm>
            <a:off x="2735263" y="4060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رأوبين</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52" name="Freeform 20"/>
          <p:cNvSpPr>
            <a:spLocks/>
          </p:cNvSpPr>
          <p:nvPr/>
        </p:nvSpPr>
        <p:spPr bwMode="auto">
          <a:xfrm>
            <a:off x="5592763" y="3738563"/>
            <a:ext cx="1571625" cy="522287"/>
          </a:xfrm>
          <a:custGeom>
            <a:avLst/>
            <a:gdLst>
              <a:gd name="T0" fmla="*/ 2147483647 w 1012"/>
              <a:gd name="T1" fmla="*/ 2147483647 h 241"/>
              <a:gd name="T2" fmla="*/ 2147483647 w 1012"/>
              <a:gd name="T3" fmla="*/ 2147483647 h 241"/>
              <a:gd name="T4" fmla="*/ 2147483647 w 1012"/>
              <a:gd name="T5" fmla="*/ 2147483647 h 241"/>
              <a:gd name="T6" fmla="*/ 2147483647 w 1012"/>
              <a:gd name="T7" fmla="*/ 2147483647 h 241"/>
              <a:gd name="T8" fmla="*/ 2147483647 w 1012"/>
              <a:gd name="T9" fmla="*/ 0 h 241"/>
              <a:gd name="T10" fmla="*/ 2147483647 w 1012"/>
              <a:gd name="T11" fmla="*/ 2147483647 h 241"/>
              <a:gd name="T12" fmla="*/ 2147483647 w 1012"/>
              <a:gd name="T13" fmla="*/ 2147483647 h 241"/>
              <a:gd name="T14" fmla="*/ 2147483647 w 1012"/>
              <a:gd name="T15" fmla="*/ 2147483647 h 241"/>
              <a:gd name="T16" fmla="*/ 2147483647 w 1012"/>
              <a:gd name="T17" fmla="*/ 2147483647 h 241"/>
              <a:gd name="T18" fmla="*/ 2147483647 w 1012"/>
              <a:gd name="T19" fmla="*/ 2147483647 h 241"/>
              <a:gd name="T20" fmla="*/ 2147483647 w 1012"/>
              <a:gd name="T21" fmla="*/ 2147483647 h 241"/>
              <a:gd name="T22" fmla="*/ 2147483647 w 1012"/>
              <a:gd name="T23" fmla="*/ 2147483647 h 241"/>
              <a:gd name="T24" fmla="*/ 2147483647 w 1012"/>
              <a:gd name="T25" fmla="*/ 2147483647 h 241"/>
              <a:gd name="T26" fmla="*/ 0 w 1012"/>
              <a:gd name="T27" fmla="*/ 2147483647 h 2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2"/>
              <a:gd name="T43" fmla="*/ 0 h 241"/>
              <a:gd name="T44" fmla="*/ 1012 w 1012"/>
              <a:gd name="T45" fmla="*/ 241 h 2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2" h="241">
                <a:moveTo>
                  <a:pt x="1012" y="125"/>
                </a:moveTo>
                <a:cubicBezTo>
                  <a:pt x="966" y="110"/>
                  <a:pt x="923" y="98"/>
                  <a:pt x="877" y="87"/>
                </a:cubicBezTo>
                <a:cubicBezTo>
                  <a:pt x="863" y="83"/>
                  <a:pt x="838" y="77"/>
                  <a:pt x="838" y="77"/>
                </a:cubicBezTo>
                <a:cubicBezTo>
                  <a:pt x="808" y="57"/>
                  <a:pt x="786" y="28"/>
                  <a:pt x="751" y="19"/>
                </a:cubicBezTo>
                <a:cubicBezTo>
                  <a:pt x="716" y="9"/>
                  <a:pt x="645" y="0"/>
                  <a:pt x="645" y="0"/>
                </a:cubicBezTo>
                <a:cubicBezTo>
                  <a:pt x="616" y="3"/>
                  <a:pt x="586" y="2"/>
                  <a:pt x="559" y="10"/>
                </a:cubicBezTo>
                <a:cubicBezTo>
                  <a:pt x="539" y="15"/>
                  <a:pt x="527" y="59"/>
                  <a:pt x="510" y="77"/>
                </a:cubicBezTo>
                <a:cubicBezTo>
                  <a:pt x="493" y="128"/>
                  <a:pt x="505" y="155"/>
                  <a:pt x="453" y="173"/>
                </a:cubicBezTo>
                <a:cubicBezTo>
                  <a:pt x="404" y="206"/>
                  <a:pt x="353" y="221"/>
                  <a:pt x="298" y="241"/>
                </a:cubicBezTo>
                <a:cubicBezTo>
                  <a:pt x="258" y="232"/>
                  <a:pt x="221" y="222"/>
                  <a:pt x="183" y="212"/>
                </a:cubicBezTo>
                <a:cubicBezTo>
                  <a:pt x="176" y="205"/>
                  <a:pt x="171" y="197"/>
                  <a:pt x="163" y="193"/>
                </a:cubicBezTo>
                <a:cubicBezTo>
                  <a:pt x="145" y="183"/>
                  <a:pt x="106" y="173"/>
                  <a:pt x="106" y="173"/>
                </a:cubicBezTo>
                <a:cubicBezTo>
                  <a:pt x="75" y="143"/>
                  <a:pt x="58" y="106"/>
                  <a:pt x="28" y="77"/>
                </a:cubicBezTo>
                <a:cubicBezTo>
                  <a:pt x="20" y="54"/>
                  <a:pt x="17" y="27"/>
                  <a:pt x="0" y="10"/>
                </a:cubicBezTo>
              </a:path>
            </a:pathLst>
          </a:cu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defRPr/>
            </a:pPr>
            <a:endParaRPr lang="en-US">
              <a:solidFill>
                <a:srgbClr val="000000"/>
              </a:solidFill>
              <a:effectLst>
                <a:outerShdw blurRad="53975" dist="88900" dir="2700000" algn="tl" rotWithShape="0">
                  <a:srgbClr val="000000">
                    <a:alpha val="85000"/>
                  </a:srgbClr>
                </a:outerShdw>
              </a:effectLst>
            </a:endParaRPr>
          </a:p>
        </p:txBody>
      </p:sp>
      <p:sp>
        <p:nvSpPr>
          <p:cNvPr id="369680" name="Rectangle 2"/>
          <p:cNvSpPr>
            <a:spLocks noGrp="1" noChangeArrowheads="1"/>
          </p:cNvSpPr>
          <p:nvPr>
            <p:ph type="title"/>
          </p:nvPr>
        </p:nvSpPr>
        <p:spPr>
          <a:xfrm>
            <a:off x="0" y="6019800"/>
            <a:ext cx="7772400" cy="838200"/>
          </a:xfrm>
        </p:spPr>
        <p:txBody>
          <a:bodyPr/>
          <a:lstStyle/>
          <a:p>
            <a:pPr algn="l" eaLnBrk="1" hangingPunct="1"/>
            <a:r>
              <a:rPr lang="ar-JO" dirty="0">
                <a:latin typeface="Arial" charset="0"/>
                <a:ea typeface="ＭＳ Ｐゴシック" charset="0"/>
              </a:rPr>
              <a:t>خارطة الإنقسام</a:t>
            </a:r>
            <a:endParaRPr lang="en-US" dirty="0">
              <a:latin typeface="Arial" charset="0"/>
              <a:ea typeface="ＭＳ Ｐゴシック" charset="0"/>
            </a:endParaRPr>
          </a:p>
        </p:txBody>
      </p:sp>
      <p:sp>
        <p:nvSpPr>
          <p:cNvPr id="197653" name="Text Box 21"/>
          <p:cNvSpPr txBox="1">
            <a:spLocks noChangeArrowheads="1"/>
          </p:cNvSpPr>
          <p:nvPr/>
        </p:nvSpPr>
        <p:spPr bwMode="auto">
          <a:xfrm>
            <a:off x="265113" y="182563"/>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ar-JO" sz="3200" b="1" dirty="0">
                <a:solidFill>
                  <a:srgbClr val="FFFFFF"/>
                </a:solidFill>
                <a:effectLst>
                  <a:outerShdw blurRad="53975" dist="88900" dir="2700000" algn="tl" rotWithShape="0">
                    <a:srgbClr val="000000">
                      <a:alpha val="85000"/>
                    </a:srgbClr>
                  </a:outerShdw>
                </a:effectLst>
                <a:latin typeface="Arial"/>
                <a:cs typeface="Arial"/>
              </a:rPr>
              <a:t>لاوي</a:t>
            </a:r>
            <a:endParaRPr lang="en-US" sz="3200" b="1" dirty="0">
              <a:solidFill>
                <a:srgbClr val="FFFFFF"/>
              </a:solidFill>
              <a:effectLst>
                <a:outerShdw blurRad="53975" dist="88900" dir="2700000" algn="tl" rotWithShape="0">
                  <a:srgbClr val="000000">
                    <a:alpha val="85000"/>
                  </a:srgbClr>
                </a:outerShdw>
              </a:effectLst>
              <a:latin typeface="Arial"/>
              <a:cs typeface="Arial"/>
            </a:endParaRPr>
          </a:p>
        </p:txBody>
      </p:sp>
      <p:sp>
        <p:nvSpPr>
          <p:cNvPr id="197654" name="Text Box 22"/>
          <p:cNvSpPr txBox="1">
            <a:spLocks noChangeArrowheads="1"/>
          </p:cNvSpPr>
          <p:nvPr/>
        </p:nvSpPr>
        <p:spPr bwMode="auto">
          <a:xfrm>
            <a:off x="4648200" y="228600"/>
            <a:ext cx="4495800" cy="954107"/>
          </a:xfrm>
          <a:prstGeom prst="rect">
            <a:avLst/>
          </a:prstGeom>
          <a:noFill/>
          <a:ln w="9525">
            <a:noFill/>
            <a:miter lim="800000"/>
            <a:headEnd/>
            <a:tailEnd/>
          </a:ln>
          <a:effectLst/>
        </p:spPr>
        <p:txBody>
          <a:bodyPr>
            <a:spAutoFit/>
          </a:bodyPr>
          <a:lstStyle/>
          <a:p>
            <a:pPr algn="r">
              <a:defRPr/>
            </a:pPr>
            <a:r>
              <a:rPr lang="ar-JO" b="1" dirty="0">
                <a:solidFill>
                  <a:srgbClr val="FFFFFF"/>
                </a:solidFill>
                <a:effectLst>
                  <a:outerShdw blurRad="60325" dist="76200" dir="2700000" sx="101000" sy="101000" algn="tl" rotWithShape="0">
                    <a:srgbClr val="000000"/>
                  </a:outerShdw>
                </a:effectLst>
                <a:latin typeface="Arial"/>
                <a:cs typeface="Arial"/>
              </a:rPr>
              <a:t>10 أسباط (تتضمن سبط شمعون المهاجر)</a:t>
            </a:r>
            <a:endParaRPr lang="en-US" b="1" dirty="0">
              <a:solidFill>
                <a:srgbClr val="FFFFFF"/>
              </a:solidFill>
              <a:effectLst>
                <a:outerShdw blurRad="60325" dist="76200" dir="2700000" sx="101000" sy="101000" algn="tl" rotWithShape="0">
                  <a:srgbClr val="000000"/>
                </a:outerShdw>
              </a:effectLst>
              <a:latin typeface="Arial"/>
              <a:cs typeface="Arial"/>
            </a:endParaRPr>
          </a:p>
        </p:txBody>
      </p:sp>
      <p:sp>
        <p:nvSpPr>
          <p:cNvPr id="197655" name="Text Box 23"/>
          <p:cNvSpPr txBox="1">
            <a:spLocks noChangeArrowheads="1"/>
          </p:cNvSpPr>
          <p:nvPr/>
        </p:nvSpPr>
        <p:spPr bwMode="auto">
          <a:xfrm>
            <a:off x="4648200" y="5715000"/>
            <a:ext cx="4427538" cy="830997"/>
          </a:xfrm>
          <a:prstGeom prst="rect">
            <a:avLst/>
          </a:prstGeom>
          <a:noFill/>
          <a:ln w="9525">
            <a:noFill/>
            <a:miter lim="800000"/>
            <a:headEnd/>
            <a:tailEnd/>
          </a:ln>
          <a:effectLst/>
        </p:spPr>
        <p:txBody>
          <a:bodyPr>
            <a:spAutoFit/>
          </a:bodyPr>
          <a:lstStyle/>
          <a:p>
            <a:pPr algn="r">
              <a:defRPr/>
            </a:pPr>
            <a:r>
              <a:rPr lang="ar-JO" sz="2400" b="1" dirty="0">
                <a:solidFill>
                  <a:srgbClr val="FFFFFF"/>
                </a:solidFill>
                <a:effectLst>
                  <a:outerShdw blurRad="60325" dist="76200" dir="2700000" sx="101000" sy="101000" algn="tl" rotWithShape="0">
                    <a:srgbClr val="000000"/>
                  </a:outerShdw>
                </a:effectLst>
                <a:latin typeface="Arial"/>
                <a:cs typeface="Arial"/>
              </a:rPr>
              <a:t>سبطين (شمعون هاجر و بنيامين صغير جداً)</a:t>
            </a:r>
            <a:endParaRPr lang="en-US" sz="2400" b="1" dirty="0">
              <a:solidFill>
                <a:srgbClr val="FFFFFF"/>
              </a:solidFill>
              <a:effectLst>
                <a:outerShdw blurRad="60325" dist="76200" dir="2700000" sx="101000" sy="101000" algn="tl" rotWithShape="0">
                  <a:srgbClr val="000000"/>
                </a:outerShdw>
              </a:effectLst>
              <a:latin typeface="Arial"/>
              <a:cs typeface="Arial"/>
            </a:endParaRPr>
          </a:p>
        </p:txBody>
      </p:sp>
    </p:spTree>
    <p:extLst>
      <p:ext uri="{BB962C8B-B14F-4D97-AF65-F5344CB8AC3E}">
        <p14:creationId xmlns:p14="http://schemas.microsoft.com/office/powerpoint/2010/main" val="382658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197652"/>
                                        </p:tgtEl>
                                        <p:attrNameLst>
                                          <p:attrName>style.visibility</p:attrName>
                                        </p:attrNameLst>
                                      </p:cBhvr>
                                      <p:to>
                                        <p:strVal val="visible"/>
                                      </p:to>
                                    </p:set>
                                    <p:animEffect transition="in" filter="fade">
                                      <p:cBhvr>
                                        <p:cTn id="13" dur="770" decel="100000"/>
                                        <p:tgtEl>
                                          <p:spTgt spid="197652"/>
                                        </p:tgtEl>
                                      </p:cBhvr>
                                    </p:animEffect>
                                    <p:animScale>
                                      <p:cBhvr>
                                        <p:cTn id="14" dur="770" decel="100000"/>
                                        <p:tgtEl>
                                          <p:spTgt spid="197652"/>
                                        </p:tgtEl>
                                      </p:cBhvr>
                                      <p:from x="10000" y="10000"/>
                                      <p:to x="200000" y="450000"/>
                                    </p:animScale>
                                    <p:animScale>
                                      <p:cBhvr>
                                        <p:cTn id="15" dur="1230" accel="100000" fill="hold">
                                          <p:stCondLst>
                                            <p:cond delay="770"/>
                                          </p:stCondLst>
                                        </p:cTn>
                                        <p:tgtEl>
                                          <p:spTgt spid="197652"/>
                                        </p:tgtEl>
                                      </p:cBhvr>
                                      <p:from x="200000" y="450000"/>
                                      <p:to x="100000" y="100000"/>
                                    </p:animScale>
                                    <p:set>
                                      <p:cBhvr>
                                        <p:cTn id="16" dur="770" fill="hold"/>
                                        <p:tgtEl>
                                          <p:spTgt spid="197652"/>
                                        </p:tgtEl>
                                        <p:attrNameLst>
                                          <p:attrName>ppt_x</p:attrName>
                                        </p:attrNameLst>
                                      </p:cBhvr>
                                      <p:to>
                                        <p:strVal val="(0.5)"/>
                                      </p:to>
                                    </p:set>
                                    <p:anim from="(0.5)" to="(#ppt_x)" calcmode="lin" valueType="num">
                                      <p:cBhvr>
                                        <p:cTn id="17" dur="1230" accel="100000" fill="hold">
                                          <p:stCondLst>
                                            <p:cond delay="770"/>
                                          </p:stCondLst>
                                        </p:cTn>
                                        <p:tgtEl>
                                          <p:spTgt spid="197652"/>
                                        </p:tgtEl>
                                        <p:attrNameLst>
                                          <p:attrName>ppt_x</p:attrName>
                                        </p:attrNameLst>
                                      </p:cBhvr>
                                    </p:anim>
                                    <p:set>
                                      <p:cBhvr>
                                        <p:cTn id="18" dur="770" fill="hold"/>
                                        <p:tgtEl>
                                          <p:spTgt spid="197652"/>
                                        </p:tgtEl>
                                        <p:attrNameLst>
                                          <p:attrName>ppt_y</p:attrName>
                                        </p:attrNameLst>
                                      </p:cBhvr>
                                      <p:to>
                                        <p:strVal val="(#ppt_y+0.4)"/>
                                      </p:to>
                                    </p:set>
                                    <p:anim from="(#ppt_y+0.4)" to="(#ppt_y)" calcmode="lin" valueType="num">
                                      <p:cBhvr>
                                        <p:cTn id="19" dur="1230" accel="100000" fill="hold">
                                          <p:stCondLst>
                                            <p:cond delay="770"/>
                                          </p:stCondLst>
                                        </p:cTn>
                                        <p:tgtEl>
                                          <p:spTgt spid="197652"/>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9765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76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4" grpId="0" build="p" autoUpdateAnimBg="0"/>
      <p:bldP spid="19765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ar-JO" sz="3600" b="1"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Arial" panose="020B0604020202020204" pitchFamily="34" charset="0"/>
                <a:ea typeface="KidTYPEPaint"/>
                <a:cs typeface="Arial" panose="020B0604020202020204" pitchFamily="34" charset="0"/>
              </a:rPr>
              <a:t>اختراع الوثنية</a:t>
            </a:r>
            <a:endParaRPr lang="en-US" sz="3600" b="1"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Arial" panose="020B0604020202020204" pitchFamily="34" charset="0"/>
              <a:ea typeface="KidTYPEPaint"/>
              <a:cs typeface="Arial" panose="020B0604020202020204" pitchFamily="34" charset="0"/>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algn="ctr">
              <a:spcBef>
                <a:spcPct val="0"/>
              </a:spcBef>
              <a:defRPr/>
            </a:pPr>
            <a:r>
              <a:rPr lang="ar-JO" sz="3200" b="1" dirty="0">
                <a:latin typeface="Arial" panose="020B0604020202020204" pitchFamily="34" charset="0"/>
                <a:cs typeface="Arial" panose="020B0604020202020204" pitchFamily="34" charset="0"/>
              </a:rPr>
              <a:t>نصب يربعام أصنام عجول في بيت إيل ودان                 (1 ملوك 12: 26-33)</a:t>
            </a:r>
            <a:endParaRPr lang="en-US" sz="32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أورشليم</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بيت إيل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rPr>
              <a:t>دان</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98018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ar-JO" sz="6000" dirty="0">
                <a:solidFill>
                  <a:srgbClr val="FFFFFF"/>
                </a:solidFill>
                <a:latin typeface="Arial" charset="0"/>
                <a:ea typeface="Osaka" charset="0"/>
                <a:cs typeface="Arial" charset="0"/>
              </a:rPr>
              <a:t>العجل الذهبي</a:t>
            </a:r>
            <a:endParaRPr lang="en-US" sz="60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2551121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b="1" kern="1200" dirty="0">
                <a:solidFill>
                  <a:srgbClr val="000000"/>
                </a:solidFill>
                <a:ea typeface="+mn-ea"/>
              </a:rPr>
              <a:t>المملكة المنقسمة المبكرة</a:t>
            </a:r>
            <a:br>
              <a:rPr lang="en-US" sz="2800" b="1" kern="1200" dirty="0">
                <a:solidFill>
                  <a:srgbClr val="000000"/>
                </a:solidFill>
                <a:ea typeface="+mn-ea"/>
              </a:rPr>
            </a:br>
            <a:r>
              <a:rPr lang="ar-JO" sz="2800" b="1" kern="1200" dirty="0">
                <a:solidFill>
                  <a:srgbClr val="000000"/>
                </a:solidFill>
                <a:ea typeface="+mn-ea"/>
              </a:rPr>
              <a:t>1 ملوك 12 : 1 – 16 : 28</a:t>
            </a:r>
            <a:endParaRPr lang="en-US" sz="2800" b="1" kern="1200" dirty="0">
              <a:solidFill>
                <a:srgbClr val="000000"/>
              </a:solidFill>
              <a:ea typeface="+mn-ea"/>
            </a:endParaRPr>
          </a:p>
        </p:txBody>
      </p:sp>
      <p:sp>
        <p:nvSpPr>
          <p:cNvPr id="82947" name="Rectangle 3"/>
          <p:cNvSpPr>
            <a:spLocks noChangeArrowheads="1"/>
          </p:cNvSpPr>
          <p:nvPr/>
        </p:nvSpPr>
        <p:spPr bwMode="auto">
          <a:xfrm>
            <a:off x="5940152" y="2708920"/>
            <a:ext cx="3028076"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ar-JO" b="1" dirty="0">
                <a:solidFill>
                  <a:srgbClr val="FFFFFF"/>
                </a:solidFill>
                <a:effectLst>
                  <a:glow rad="228600">
                    <a:srgbClr val="000000"/>
                  </a:glow>
                </a:effectLst>
                <a:latin typeface="Arial" charset="0"/>
                <a:cs typeface="Arial" charset="0"/>
              </a:rPr>
              <a:t>بدات مملكة إسرائيل تحت حكم يربعام (12 : 25 – 14 : 20)</a:t>
            </a: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b="1" dirty="0">
                <a:solidFill>
                  <a:srgbClr val="FFFFFF"/>
                </a:solidFill>
                <a:effectLst>
                  <a:glow rad="228600">
                    <a:srgbClr val="000000"/>
                  </a:glow>
                </a:effectLst>
                <a:latin typeface="Arial" charset="0"/>
                <a:cs typeface="Arial" charset="0"/>
              </a:rPr>
              <a:t>مذبح يوناثان (حفيد موسى) عام 1340 ق.م</a:t>
            </a:r>
          </a:p>
          <a:p>
            <a:pPr algn="ctr">
              <a:spcBef>
                <a:spcPct val="20000"/>
              </a:spcBef>
            </a:pPr>
            <a:r>
              <a:rPr lang="ar-JO" b="1" dirty="0">
                <a:solidFill>
                  <a:srgbClr val="FFFFFF"/>
                </a:solidFill>
                <a:effectLst>
                  <a:glow rad="228600">
                    <a:srgbClr val="000000"/>
                  </a:glow>
                </a:effectLst>
                <a:latin typeface="Arial" charset="0"/>
                <a:cs typeface="Arial" charset="0"/>
              </a:rPr>
              <a:t>قضاة 18 : 30</a:t>
            </a:r>
            <a:endParaRPr lang="en-US" b="1" dirty="0">
              <a:solidFill>
                <a:srgbClr val="FFFFFF"/>
              </a:solidFill>
              <a:effectLst>
                <a:glow rad="228600">
                  <a:srgbClr val="000000"/>
                </a:glow>
              </a:effectLst>
              <a:latin typeface="Arial" charset="0"/>
              <a:cs typeface="Arial"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b="1" dirty="0">
                <a:solidFill>
                  <a:srgbClr val="FFFFFF"/>
                </a:solidFill>
                <a:effectLst>
                  <a:glow rad="228600">
                    <a:srgbClr val="000000"/>
                  </a:glow>
                </a:effectLst>
                <a:latin typeface="Arial" charset="0"/>
                <a:cs typeface="Arial" charset="0"/>
              </a:rPr>
              <a:t>أقام يربعام عجله الذهبي في نفس المكان عام 931 ق.م                     (1 ملوك 12 : 26 – 33)</a:t>
            </a:r>
            <a:endParaRPr lang="en-US" b="1" dirty="0">
              <a:solidFill>
                <a:srgbClr val="FFFFFF"/>
              </a:solidFill>
              <a:effectLst>
                <a:glow rad="228600">
                  <a:srgbClr val="000000"/>
                </a:glow>
              </a:effectLst>
              <a:latin typeface="Arial" charset="0"/>
              <a:cs typeface="Arial"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charset="0"/>
                <a:cs typeface="Arial" charset="0"/>
              </a:rPr>
              <a:t>تل دان</a:t>
            </a:r>
            <a:endParaRPr lang="en-US" sz="36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32641185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5" grpId="0" animBg="1"/>
      <p:bldP spid="11" grpId="0"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b="1" kern="1200" dirty="0">
                <a:solidFill>
                  <a:srgbClr val="000000"/>
                </a:solidFill>
                <a:ea typeface="+mn-ea"/>
              </a:rPr>
              <a:t>المملكة المنقسمة المبكرة</a:t>
            </a:r>
            <a:br>
              <a:rPr lang="en-US" sz="3600" b="1" kern="1200" dirty="0">
                <a:solidFill>
                  <a:srgbClr val="000000"/>
                </a:solidFill>
                <a:ea typeface="+mn-ea"/>
              </a:rPr>
            </a:br>
            <a:r>
              <a:rPr lang="ar-JO" sz="2800" b="1" kern="1200" dirty="0">
                <a:solidFill>
                  <a:srgbClr val="000000"/>
                </a:solidFill>
                <a:ea typeface="+mn-ea"/>
              </a:rPr>
              <a:t>1 ملوك 12 : 1 – 16 : 28</a:t>
            </a:r>
            <a:endParaRPr lang="en-US" sz="2800" b="1" kern="1200" dirty="0">
              <a:solidFill>
                <a:srgbClr val="000000"/>
              </a:solidFill>
              <a:ea typeface="+mn-ea"/>
            </a:endParaRP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200" b="1" dirty="0">
                <a:solidFill>
                  <a:srgbClr val="FFFFFF"/>
                </a:solidFill>
                <a:effectLst>
                  <a:glow rad="228600">
                    <a:srgbClr val="000000"/>
                  </a:glow>
                </a:effectLst>
                <a:latin typeface="Arial" charset="0"/>
                <a:cs typeface="Arial" charset="0"/>
              </a:rPr>
              <a:t>انقسم مذبح يربعام إلى نصفين (1 ملوك 13 : 1 – 5, 31 – 32)</a:t>
            </a:r>
            <a:endParaRPr lang="en-US" sz="3200" b="1" dirty="0">
              <a:solidFill>
                <a:srgbClr val="FFFFFF"/>
              </a:solidFill>
              <a:effectLst>
                <a:glow rad="228600">
                  <a:srgbClr val="000000"/>
                </a:glow>
              </a:effectLst>
              <a:latin typeface="Arial" charset="0"/>
              <a:cs typeface="Arial"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charset="0"/>
                <a:cs typeface="Arial" charset="0"/>
              </a:rPr>
              <a:t>تل دان</a:t>
            </a:r>
            <a:endParaRPr lang="en-US" sz="36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3215293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954688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83" y="0"/>
            <a:ext cx="5325121"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b="1" kern="1200" dirty="0">
                <a:solidFill>
                  <a:srgbClr val="000000"/>
                </a:solidFill>
                <a:ea typeface="+mn-ea"/>
              </a:rPr>
              <a:t>المملكة المنقسمة المبكرة</a:t>
            </a:r>
            <a:br>
              <a:rPr lang="en-US" sz="3600" b="1" kern="1200" dirty="0">
                <a:solidFill>
                  <a:srgbClr val="000000"/>
                </a:solidFill>
                <a:ea typeface="+mn-ea"/>
              </a:rPr>
            </a:br>
            <a:r>
              <a:rPr lang="ar-JO" sz="2800" b="1" kern="1200" dirty="0">
                <a:solidFill>
                  <a:srgbClr val="000000"/>
                </a:solidFill>
                <a:ea typeface="+mn-ea"/>
              </a:rPr>
              <a:t>1 ملوك 12 : 1 – 16 : 28</a:t>
            </a:r>
            <a:endParaRPr lang="en-US" sz="2800" b="1" kern="1200" dirty="0">
              <a:solidFill>
                <a:srgbClr val="000000"/>
              </a:solidFill>
              <a:ea typeface="+mn-ea"/>
            </a:endParaRPr>
          </a:p>
        </p:txBody>
      </p:sp>
      <p:sp>
        <p:nvSpPr>
          <p:cNvPr id="7" name="Rectangle 3"/>
          <p:cNvSpPr>
            <a:spLocks noChangeArrowheads="1"/>
          </p:cNvSpPr>
          <p:nvPr/>
        </p:nvSpPr>
        <p:spPr bwMode="auto">
          <a:xfrm>
            <a:off x="5508104" y="116632"/>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200" b="1" dirty="0">
                <a:solidFill>
                  <a:srgbClr val="FFFFFF"/>
                </a:solidFill>
                <a:effectLst>
                  <a:glow rad="228600">
                    <a:srgbClr val="000000"/>
                  </a:glow>
                </a:effectLst>
                <a:latin typeface="Arial" charset="0"/>
                <a:cs typeface="Arial" charset="0"/>
              </a:rPr>
              <a:t>عرف النبي الأعمى أخيا زوجة يربعام و تنبأ بموت ابنها أبيا (14 : 1 – 18)</a:t>
            </a:r>
            <a:endParaRPr lang="en-US" sz="3200" b="1" dirty="0">
              <a:solidFill>
                <a:srgbClr val="FFFFFF"/>
              </a:solidFill>
              <a:effectLst>
                <a:glow rad="228600">
                  <a:srgbClr val="000000"/>
                </a:glow>
              </a:effectLst>
              <a:latin typeface="Arial" charset="0"/>
              <a:cs typeface="Arial" charset="0"/>
            </a:endParaRPr>
          </a:p>
        </p:txBody>
      </p:sp>
    </p:spTree>
    <p:extLst>
      <p:ext uri="{BB962C8B-B14F-4D97-AF65-F5344CB8AC3E}">
        <p14:creationId xmlns:p14="http://schemas.microsoft.com/office/powerpoint/2010/main" val="3121407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bbs03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0" y="1905000"/>
            <a:ext cx="4192588" cy="4953000"/>
          </a:xfrm>
          <a:noFill/>
        </p:spPr>
      </p:pic>
      <p:sp>
        <p:nvSpPr>
          <p:cNvPr id="137219" name="Rectangle 2"/>
          <p:cNvSpPr>
            <a:spLocks noGrp="1" noChangeArrowheads="1"/>
          </p:cNvSpPr>
          <p:nvPr>
            <p:ph type="title"/>
          </p:nvPr>
        </p:nvSpPr>
        <p:spPr>
          <a:xfrm>
            <a:off x="533400" y="609600"/>
            <a:ext cx="8001000" cy="1143000"/>
          </a:xfrm>
          <a:solidFill>
            <a:srgbClr val="FFFF00"/>
          </a:solidFill>
        </p:spPr>
        <p:txBody>
          <a:bodyPr/>
          <a:lstStyle/>
          <a:p>
            <a:pPr eaLnBrk="1" hangingPunct="1">
              <a:defRPr/>
            </a:pPr>
            <a:r>
              <a:rPr lang="ar-JO" sz="3600" b="1" kern="1200" dirty="0">
                <a:solidFill>
                  <a:srgbClr val="000000"/>
                </a:solidFill>
                <a:ea typeface="+mn-ea"/>
              </a:rPr>
              <a:t>المملكة المنقسمة المبكرة</a:t>
            </a:r>
            <a:br>
              <a:rPr lang="en-US" sz="3600" b="1" kern="1200" dirty="0">
                <a:solidFill>
                  <a:srgbClr val="000000"/>
                </a:solidFill>
                <a:ea typeface="+mn-ea"/>
              </a:rPr>
            </a:br>
            <a:r>
              <a:rPr lang="ar-JO" sz="2800" b="1" kern="1200" dirty="0">
                <a:solidFill>
                  <a:srgbClr val="000000"/>
                </a:solidFill>
                <a:ea typeface="+mn-ea"/>
              </a:rPr>
              <a:t>1 ملوك 12 : 1 – 16 : 28</a:t>
            </a:r>
            <a:endParaRPr lang="en-US" sz="2800" b="1" kern="1200" dirty="0">
              <a:solidFill>
                <a:srgbClr val="000000"/>
              </a:solidFill>
              <a:ea typeface="+mn-ea"/>
            </a:endParaRPr>
          </a:p>
        </p:txBody>
      </p:sp>
      <p:sp>
        <p:nvSpPr>
          <p:cNvPr id="68611" name="Rectangle 3"/>
          <p:cNvSpPr>
            <a:spLocks noChangeArrowheads="1"/>
          </p:cNvSpPr>
          <p:nvPr/>
        </p:nvSpPr>
        <p:spPr bwMode="auto">
          <a:xfrm>
            <a:off x="4495800" y="2209800"/>
            <a:ext cx="4191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b="1" dirty="0">
              <a:solidFill>
                <a:srgbClr val="000000"/>
              </a:solidFill>
              <a:latin typeface="Arial" charset="0"/>
              <a:cs typeface="Arial" charset="0"/>
            </a:endParaRPr>
          </a:p>
          <a:p>
            <a:pPr marL="342900" indent="-342900" algn="r">
              <a:spcBef>
                <a:spcPct val="20000"/>
              </a:spcBef>
            </a:pPr>
            <a:r>
              <a:rPr lang="ar-JO" b="1" dirty="0">
                <a:solidFill>
                  <a:srgbClr val="000000"/>
                </a:solidFill>
                <a:latin typeface="Arial" charset="0"/>
                <a:cs typeface="Arial" charset="0"/>
              </a:rPr>
              <a:t>* دينونة من خلال مصر و ملوك متنوعين (14: 21–15: 24)</a:t>
            </a:r>
            <a:endParaRPr lang="en-US" b="1" dirty="0">
              <a:solidFill>
                <a:srgbClr val="000000"/>
              </a:solidFill>
              <a:latin typeface="Arial" charset="0"/>
              <a:cs typeface="Arial" charset="0"/>
            </a:endParaRPr>
          </a:p>
          <a:p>
            <a:pPr marL="342900" indent="-342900" algn="r">
              <a:spcBef>
                <a:spcPct val="20000"/>
              </a:spcBef>
            </a:pPr>
            <a:r>
              <a:rPr lang="ar-JO" b="1" dirty="0">
                <a:solidFill>
                  <a:srgbClr val="000000"/>
                </a:solidFill>
                <a:latin typeface="Arial" charset="0"/>
                <a:cs typeface="Arial" charset="0"/>
              </a:rPr>
              <a:t>* خمسة ملوك أشرار لإسرائيل (15 : 25 – 16 : 21)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3249293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anim to="" calcmode="lin" valueType="num">
                                      <p:cBhvr>
                                        <p:cTn id="7" dur="1" fill="hold"/>
                                        <p:tgtEl>
                                          <p:spTgt spid="6861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68621"/>
                                        </p:tgtEl>
                                        <p:attrNameLst>
                                          <p:attrName>style.visibility</p:attrName>
                                        </p:attrNameLst>
                                      </p:cBhvr>
                                      <p:to>
                                        <p:strVal val="visible"/>
                                      </p:to>
                                    </p:set>
                                    <p:anim calcmode="lin" valueType="num">
                                      <p:cBhvr additive="base">
                                        <p:cTn id="12" dur="500" fill="hold"/>
                                        <p:tgtEl>
                                          <p:spTgt spid="68621"/>
                                        </p:tgtEl>
                                        <p:attrNameLst>
                                          <p:attrName>ppt_x</p:attrName>
                                        </p:attrNameLst>
                                      </p:cBhvr>
                                      <p:tavLst>
                                        <p:tav tm="0">
                                          <p:val>
                                            <p:strVal val="1+#ppt_w/2"/>
                                          </p:val>
                                        </p:tav>
                                        <p:tav tm="100000">
                                          <p:val>
                                            <p:strVal val="#ppt_x"/>
                                          </p:val>
                                        </p:tav>
                                      </p:tavLst>
                                    </p:anim>
                                    <p:anim calcmode="lin" valueType="num">
                                      <p:cBhvr additive="base">
                                        <p:cTn id="13" dur="500" fill="hold"/>
                                        <p:tgtEl>
                                          <p:spTgt spid="68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Arial" panose="020B0604020202020204" pitchFamily="34" charset="0"/>
              <a:cs typeface="Arial" panose="020B0604020202020204" pitchFamily="34" charset="0"/>
            </a:endParaRPr>
          </a:p>
        </p:txBody>
      </p:sp>
      <p:sp>
        <p:nvSpPr>
          <p:cNvPr id="631812" name="Rectangle 4"/>
          <p:cNvSpPr>
            <a:spLocks noChangeArrowheads="1"/>
          </p:cNvSpPr>
          <p:nvPr/>
        </p:nvSpPr>
        <p:spPr bwMode="auto">
          <a:xfrm>
            <a:off x="3580996" y="5156200"/>
            <a:ext cx="1889940"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eaLnBrk="0" hangingPunct="0">
              <a:spcBef>
                <a:spcPct val="0"/>
              </a:spcBef>
              <a:defRPr/>
            </a:pPr>
            <a:r>
              <a:rPr lang="ar-JO" b="1" i="1" dirty="0">
                <a:solidFill>
                  <a:srgbClr val="00FF00"/>
                </a:solidFill>
                <a:latin typeface="Arial" panose="020B0604020202020204" pitchFamily="34" charset="0"/>
                <a:ea typeface="ＭＳ Ｐゴシック" charset="-128"/>
                <a:cs typeface="Arial" panose="020B0604020202020204" pitchFamily="34" charset="0"/>
              </a:rPr>
              <a:t>2 صموئيل </a:t>
            </a:r>
          </a:p>
          <a:p>
            <a:pPr algn="ctr" eaLnBrk="0" hangingPunct="0">
              <a:spcBef>
                <a:spcPct val="0"/>
              </a:spcBef>
              <a:defRPr/>
            </a:pPr>
            <a:r>
              <a:rPr lang="ar-JO" b="1" i="1" dirty="0">
                <a:solidFill>
                  <a:srgbClr val="00FF00"/>
                </a:solidFill>
                <a:latin typeface="Arial" panose="020B0604020202020204" pitchFamily="34" charset="0"/>
                <a:ea typeface="ＭＳ Ｐゴシック" charset="-128"/>
                <a:cs typeface="Arial" panose="020B0604020202020204" pitchFamily="34" charset="0"/>
              </a:rPr>
              <a:t>7 : 14 - 16</a:t>
            </a:r>
            <a:endParaRPr lang="en-US" b="1" i="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3" name="Rectangle 5"/>
          <p:cNvSpPr>
            <a:spLocks noChangeArrowheads="1"/>
          </p:cNvSpPr>
          <p:nvPr/>
        </p:nvSpPr>
        <p:spPr bwMode="auto">
          <a:xfrm>
            <a:off x="1344055" y="5154613"/>
            <a:ext cx="1922000"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eaLnBrk="0" hangingPunct="0">
              <a:spcBef>
                <a:spcPct val="0"/>
              </a:spcBef>
              <a:defRPr/>
            </a:pPr>
            <a:r>
              <a:rPr lang="ar-JO" b="1" i="1" dirty="0">
                <a:solidFill>
                  <a:srgbClr val="00FF00"/>
                </a:solidFill>
                <a:latin typeface="Arial" panose="020B0604020202020204" pitchFamily="34" charset="0"/>
                <a:ea typeface="ＭＳ Ｐゴシック" charset="-128"/>
                <a:cs typeface="Arial" panose="020B0604020202020204" pitchFamily="34" charset="0"/>
              </a:rPr>
              <a:t>تثنية       </a:t>
            </a:r>
          </a:p>
          <a:p>
            <a:pPr algn="ctr" eaLnBrk="0" hangingPunct="0">
              <a:spcBef>
                <a:spcPct val="0"/>
              </a:spcBef>
              <a:defRPr/>
            </a:pPr>
            <a:r>
              <a:rPr lang="ar-JO" b="1" i="1" dirty="0">
                <a:solidFill>
                  <a:srgbClr val="00FF00"/>
                </a:solidFill>
                <a:latin typeface="Arial" panose="020B0604020202020204" pitchFamily="34" charset="0"/>
                <a:ea typeface="ＭＳ Ｐゴシック" charset="-128"/>
                <a:cs typeface="Arial" panose="020B0604020202020204" pitchFamily="34" charset="0"/>
              </a:rPr>
              <a:t> 30 : 1 - 10</a:t>
            </a:r>
            <a:endParaRPr lang="en-US" b="1" i="1" dirty="0">
              <a:solidFill>
                <a:srgbClr val="00FF00"/>
              </a:solidFill>
              <a:latin typeface="Arial" panose="020B0604020202020204" pitchFamily="34" charset="0"/>
              <a:ea typeface="ＭＳ Ｐゴシック" charset="-128"/>
              <a:cs typeface="Arial" panose="020B0604020202020204" pitchFamily="34" charset="0"/>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29901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Arial" panose="020B0604020202020204" pitchFamily="34" charset="0"/>
                <a:cs typeface="Arial" panose="020B0604020202020204" pitchFamily="34" charset="0"/>
              </a:rPr>
              <a:t> </a:t>
            </a:r>
          </a:p>
        </p:txBody>
      </p:sp>
      <p:sp>
        <p:nvSpPr>
          <p:cNvPr id="29901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3600" b="1">
              <a:solidFill>
                <a:srgbClr val="00FF00"/>
              </a:solidFill>
              <a:latin typeface="Arial" panose="020B0604020202020204" pitchFamily="34" charset="0"/>
              <a:cs typeface="Arial" panose="020B0604020202020204" pitchFamily="34"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defRPr/>
            </a:pPr>
            <a:r>
              <a:rPr lang="ar-JO" sz="3600" b="1" dirty="0">
                <a:solidFill>
                  <a:srgbClr val="00FF00"/>
                </a:solidFill>
                <a:latin typeface="Arial" panose="020B0604020202020204" pitchFamily="34" charset="0"/>
                <a:cs typeface="Arial" panose="020B0604020202020204" pitchFamily="34" charset="0"/>
              </a:rPr>
              <a:t>البركة</a:t>
            </a:r>
            <a:endParaRPr lang="en-US" sz="3600" b="1" dirty="0">
              <a:solidFill>
                <a:srgbClr val="00FF00"/>
              </a:solidFill>
              <a:latin typeface="Arial" panose="020B0604020202020204" pitchFamily="34" charset="0"/>
              <a:cs typeface="Arial" panose="020B0604020202020204" pitchFamily="34" charset="0"/>
            </a:endParaRP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defRPr/>
            </a:pPr>
            <a:r>
              <a:rPr lang="ar-JO" sz="3600" b="1" dirty="0">
                <a:solidFill>
                  <a:srgbClr val="00FF00"/>
                </a:solidFill>
                <a:latin typeface="Arial" panose="020B0604020202020204" pitchFamily="34" charset="0"/>
                <a:cs typeface="Arial" panose="020B0604020202020204" pitchFamily="34" charset="0"/>
              </a:rPr>
              <a:t>النسل</a:t>
            </a:r>
            <a:endParaRPr lang="en-US" sz="3600" b="1" dirty="0">
              <a:solidFill>
                <a:srgbClr val="00FF00"/>
              </a:solidFill>
              <a:latin typeface="Arial" panose="020B0604020202020204" pitchFamily="34" charset="0"/>
              <a:cs typeface="Arial" panose="020B0604020202020204" pitchFamily="34" charset="0"/>
            </a:endParaRP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defRPr/>
            </a:pPr>
            <a:r>
              <a:rPr lang="ar-JO" sz="3600" b="1" dirty="0">
                <a:solidFill>
                  <a:srgbClr val="00FF00"/>
                </a:solidFill>
                <a:latin typeface="Arial" panose="020B0604020202020204" pitchFamily="34" charset="0"/>
                <a:cs typeface="Arial" panose="020B0604020202020204" pitchFamily="34" charset="0"/>
              </a:rPr>
              <a:t>الأرض</a:t>
            </a:r>
            <a:endParaRPr lang="en-US" sz="3600" b="1" dirty="0">
              <a:solidFill>
                <a:srgbClr val="00FF00"/>
              </a:solidFill>
              <a:latin typeface="Arial" panose="020B0604020202020204" pitchFamily="34" charset="0"/>
              <a:cs typeface="Arial" panose="020B0604020202020204" pitchFamily="34" charset="0"/>
            </a:endParaRP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defRPr/>
            </a:pPr>
            <a:r>
              <a:rPr lang="ar-JO" sz="4000" dirty="0">
                <a:solidFill>
                  <a:srgbClr val="FAFD00"/>
                </a:solidFill>
                <a:latin typeface="Arial" panose="020B0604020202020204" pitchFamily="34" charset="0"/>
                <a:cs typeface="Arial" panose="020B0604020202020204" pitchFamily="34" charset="0"/>
              </a:rPr>
              <a:t>الأرض</a:t>
            </a:r>
            <a:endParaRPr lang="en-US" sz="4000" dirty="0">
              <a:solidFill>
                <a:srgbClr val="FAFD00"/>
              </a:solidFill>
              <a:latin typeface="Arial" panose="020B0604020202020204" pitchFamily="34" charset="0"/>
              <a:cs typeface="Arial" panose="020B0604020202020204" pitchFamily="34" charset="0"/>
            </a:endParaRP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eaLnBrk="0" hangingPunct="0">
              <a:defRPr/>
            </a:pPr>
            <a:r>
              <a:rPr lang="ar-JO" sz="4000" dirty="0">
                <a:solidFill>
                  <a:srgbClr val="FAFD00"/>
                </a:solidFill>
                <a:latin typeface="Arial" panose="020B0604020202020204" pitchFamily="34" charset="0"/>
                <a:cs typeface="Arial" panose="020B0604020202020204" pitchFamily="34" charset="0"/>
              </a:rPr>
              <a:t>الداوودي</a:t>
            </a:r>
            <a:endParaRPr lang="en-US" sz="4000" dirty="0">
              <a:solidFill>
                <a:srgbClr val="FAFD00"/>
              </a:solidFill>
              <a:latin typeface="Arial" panose="020B0604020202020204" pitchFamily="34" charset="0"/>
              <a:cs typeface="Arial" panose="020B0604020202020204" pitchFamily="34" charset="0"/>
            </a:endParaRP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eaLnBrk="0" hangingPunct="0">
              <a:defRPr/>
            </a:pPr>
            <a:r>
              <a:rPr lang="ar-JO" sz="3200" b="1" i="1" dirty="0">
                <a:solidFill>
                  <a:srgbClr val="00FF00"/>
                </a:solidFill>
                <a:latin typeface="Arial" panose="020B0604020202020204" pitchFamily="34" charset="0"/>
                <a:cs typeface="Arial" panose="020B0604020202020204" pitchFamily="34" charset="0"/>
              </a:rPr>
              <a:t>تكوين 12 : 1 - 3</a:t>
            </a:r>
            <a:endParaRPr lang="en-US" sz="3200" b="1" i="1" dirty="0">
              <a:solidFill>
                <a:srgbClr val="00FF00"/>
              </a:solidFill>
              <a:latin typeface="Arial" panose="020B0604020202020204" pitchFamily="34" charset="0"/>
              <a:cs typeface="Arial" panose="020B0604020202020204" pitchFamily="34" charset="0"/>
            </a:endParaRPr>
          </a:p>
        </p:txBody>
      </p:sp>
      <p:sp>
        <p:nvSpPr>
          <p:cNvPr id="631825" name="Rectangle 17"/>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eaLnBrk="0" hangingPunct="0">
              <a:spcBef>
                <a:spcPct val="0"/>
              </a:spcBef>
              <a:defRPr/>
            </a:pPr>
            <a:r>
              <a:rPr lang="en-US" sz="3200" b="1" dirty="0">
                <a:solidFill>
                  <a:srgbClr val="FAFD00"/>
                </a:solidFill>
                <a:latin typeface="Arial" panose="020B0604020202020204" pitchFamily="34" charset="0"/>
                <a:cs typeface="Arial" panose="020B0604020202020204" pitchFamily="34" charset="0"/>
              </a:rPr>
              <a:t>(</a:t>
            </a:r>
            <a:r>
              <a:rPr lang="en-US" altLang="ja-JP" sz="3200" b="1" dirty="0">
                <a:solidFill>
                  <a:srgbClr val="FAFD00"/>
                </a:solidFill>
                <a:latin typeface="Arial" panose="020B0604020202020204" pitchFamily="34" charset="0"/>
                <a:cs typeface="Arial" panose="020B0604020202020204" pitchFamily="34" charset="0"/>
              </a:rPr>
              <a:t>”</a:t>
            </a:r>
            <a:r>
              <a:rPr lang="ar-JO" altLang="ja-JP" sz="3200" b="1" dirty="0">
                <a:solidFill>
                  <a:srgbClr val="FAFD00"/>
                </a:solidFill>
                <a:latin typeface="Arial" panose="020B0604020202020204" pitchFamily="34" charset="0"/>
                <a:cs typeface="Arial" panose="020B0604020202020204" pitchFamily="34" charset="0"/>
              </a:rPr>
              <a:t>الدعوة</a:t>
            </a:r>
            <a:r>
              <a:rPr lang="en-US" altLang="ja-JP" sz="3200" b="1" dirty="0">
                <a:solidFill>
                  <a:srgbClr val="FAFD00"/>
                </a:solidFill>
                <a:latin typeface="Arial" panose="020B0604020202020204" pitchFamily="34" charset="0"/>
                <a:cs typeface="Arial" panose="020B0604020202020204" pitchFamily="34" charset="0"/>
              </a:rPr>
              <a:t>")</a:t>
            </a:r>
            <a:endParaRPr lang="en-US" sz="2400" dirty="0">
              <a:solidFill>
                <a:srgbClr val="00FF00"/>
              </a:solidFill>
              <a:latin typeface="Arial" panose="020B0604020202020204" pitchFamily="34" charset="0"/>
              <a:cs typeface="Arial" panose="020B0604020202020204" pitchFamily="34"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Arial" panose="020B0604020202020204" pitchFamily="34" charset="0"/>
              <a:cs typeface="Arial" panose="020B0604020202020204" pitchFamily="34" charset="0"/>
            </a:endParaRPr>
          </a:p>
        </p:txBody>
      </p:sp>
      <p:sp>
        <p:nvSpPr>
          <p:cNvPr id="631830" name="Rectangle 22"/>
          <p:cNvSpPr>
            <a:spLocks noChangeArrowheads="1"/>
          </p:cNvSpPr>
          <p:nvPr/>
        </p:nvSpPr>
        <p:spPr bwMode="auto">
          <a:xfrm>
            <a:off x="8136585" y="6542802"/>
            <a:ext cx="325730" cy="246221"/>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99027" name="Text Box 23"/>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panose="020B0604020202020204" pitchFamily="34" charset="0"/>
                <a:cs typeface="Arial" panose="020B0604020202020204" pitchFamily="34"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panose="020B0604020202020204" pitchFamily="34" charset="0"/>
                <a:ea typeface="ＭＳ Ｐゴシック" charset="0"/>
                <a:cs typeface="Arial" panose="020B0604020202020204" pitchFamily="34" charset="0"/>
              </a:rPr>
              <a:t>العهد الإبراهيمي</a:t>
            </a:r>
            <a:endParaRPr lang="en-US" b="1" kern="1200" dirty="0">
              <a:solidFill>
                <a:srgbClr val="FAFD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93215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Oval 7"/>
          <p:cNvSpPr/>
          <p:nvPr/>
        </p:nvSpPr>
        <p:spPr bwMode="auto">
          <a:xfrm>
            <a:off x="5572132" y="5143512"/>
            <a:ext cx="1285884" cy="735747"/>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73762" name="Rectangle 3"/>
          <p:cNvSpPr>
            <a:spLocks noGrp="1" noChangeArrowheads="1"/>
          </p:cNvSpPr>
          <p:nvPr>
            <p:ph type="title" idx="4294967295"/>
          </p:nvPr>
        </p:nvSpPr>
        <p:spPr>
          <a:xfrm>
            <a:off x="685800" y="1066800"/>
            <a:ext cx="7772400" cy="533400"/>
          </a:xfrm>
        </p:spPr>
        <p:txBody>
          <a:bodyPr/>
          <a:lstStyle/>
          <a:p>
            <a:pPr eaLnBrk="1" hangingPunct="1"/>
            <a:r>
              <a:rPr lang="en-US">
                <a:latin typeface="Times New Roman" charset="0"/>
                <a:ea typeface="ＭＳ Ｐゴシック" charset="0"/>
                <a:cs typeface="ＭＳ Ｐゴシック" charset="0"/>
              </a:rPr>
              <a:t>Descendants of Solomon</a:t>
            </a:r>
          </a:p>
        </p:txBody>
      </p:sp>
      <p:pic>
        <p:nvPicPr>
          <p:cNvPr id="373763" name="Picture 2" descr="Descendants of Solo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620688"/>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1509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7" name="Rectangle 22"/>
          <p:cNvSpPr>
            <a:spLocks noChangeArrowheads="1"/>
          </p:cNvSpPr>
          <p:nvPr/>
        </p:nvSpPr>
        <p:spPr bwMode="auto">
          <a:xfrm>
            <a:off x="4572000" y="0"/>
            <a:ext cx="4572000" cy="6858000"/>
          </a:xfrm>
          <a:prstGeom prst="rect">
            <a:avLst/>
          </a:prstGeom>
          <a:solidFill>
            <a:srgbClr val="FFFF66"/>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372738" name="Rectangle 21"/>
          <p:cNvSpPr>
            <a:spLocks noChangeArrowheads="1"/>
          </p:cNvSpPr>
          <p:nvPr/>
        </p:nvSpPr>
        <p:spPr bwMode="auto">
          <a:xfrm>
            <a:off x="0" y="0"/>
            <a:ext cx="4572000" cy="68580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3978" name="Rectangle 10"/>
          <p:cNvSpPr>
            <a:spLocks noChangeArrowheads="1"/>
          </p:cNvSpPr>
          <p:nvPr/>
        </p:nvSpPr>
        <p:spPr bwMode="auto">
          <a:xfrm>
            <a:off x="152400" y="1981200"/>
            <a:ext cx="4343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ar-JO" sz="2400" b="1" dirty="0">
                <a:latin typeface="Arial" charset="0"/>
                <a:cs typeface="Arial" charset="0"/>
              </a:rPr>
              <a:t>رحبعام 931-913</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أبيام 913-911</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آسا 911-870</a:t>
            </a:r>
            <a:endParaRPr lang="en-US" sz="2400" b="1" dirty="0">
              <a:latin typeface="Arial" charset="0"/>
              <a:cs typeface="Arial" charset="0"/>
            </a:endParaRPr>
          </a:p>
          <a:p>
            <a:pPr marL="342900" indent="-342900">
              <a:lnSpc>
                <a:spcPct val="90000"/>
              </a:lnSpc>
              <a:spcBef>
                <a:spcPct val="20000"/>
              </a:spcBef>
              <a:buFontTx/>
              <a:buChar char="•"/>
            </a:pPr>
            <a:endParaRPr lang="en-US" sz="2400" b="1" dirty="0">
              <a:latin typeface="Arial" charset="0"/>
              <a:cs typeface="Arial" charset="0"/>
            </a:endParaRPr>
          </a:p>
          <a:p>
            <a:pPr marL="342900" indent="-342900">
              <a:lnSpc>
                <a:spcPct val="90000"/>
              </a:lnSpc>
              <a:spcBef>
                <a:spcPct val="20000"/>
              </a:spcBef>
              <a:buFontTx/>
              <a:buChar char="•"/>
            </a:pPr>
            <a:endParaRPr lang="en-US" sz="2400" b="1" dirty="0">
              <a:latin typeface="Arial" charset="0"/>
              <a:cs typeface="Arial" charset="0"/>
            </a:endParaRPr>
          </a:p>
          <a:p>
            <a:pPr marL="342900" indent="-342900">
              <a:lnSpc>
                <a:spcPct val="90000"/>
              </a:lnSpc>
              <a:spcBef>
                <a:spcPct val="20000"/>
              </a:spcBef>
              <a:buFontTx/>
              <a:buChar char="•"/>
            </a:pPr>
            <a:endParaRPr lang="en-US" sz="2400" b="1" dirty="0">
              <a:latin typeface="Arial" charset="0"/>
              <a:cs typeface="Arial" charset="0"/>
            </a:endParaRPr>
          </a:p>
          <a:p>
            <a:pPr marL="342900" indent="-342900">
              <a:lnSpc>
                <a:spcPct val="90000"/>
              </a:lnSpc>
              <a:spcBef>
                <a:spcPct val="20000"/>
              </a:spcBef>
              <a:buFontTx/>
              <a:buChar char="•"/>
            </a:pPr>
            <a:endParaRPr lang="en-US" sz="2400" b="1" dirty="0">
              <a:latin typeface="Arial" charset="0"/>
              <a:cs typeface="Arial" charset="0"/>
            </a:endParaRPr>
          </a:p>
          <a:p>
            <a:pPr marL="342900" indent="-342900">
              <a:lnSpc>
                <a:spcPct val="90000"/>
              </a:lnSpc>
              <a:spcBef>
                <a:spcPct val="20000"/>
              </a:spcBef>
            </a:pP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يهوشافاط 874-848</a:t>
            </a:r>
            <a:endParaRPr lang="en-US" sz="2400" b="1" dirty="0">
              <a:latin typeface="Arial" charset="0"/>
              <a:cs typeface="Arial" charset="0"/>
            </a:endParaRPr>
          </a:p>
        </p:txBody>
      </p:sp>
      <p:sp>
        <p:nvSpPr>
          <p:cNvPr id="83970" name="Rectangle 2"/>
          <p:cNvSpPr>
            <a:spLocks noGrp="1" noChangeArrowheads="1"/>
          </p:cNvSpPr>
          <p:nvPr>
            <p:ph type="title"/>
          </p:nvPr>
        </p:nvSpPr>
        <p:spPr>
          <a:xfrm>
            <a:off x="228600" y="609600"/>
            <a:ext cx="4191000" cy="1143000"/>
          </a:xfrm>
          <a:solidFill>
            <a:schemeClr val="tx2"/>
          </a:solidFill>
        </p:spPr>
        <p:txBody>
          <a:bodyPr/>
          <a:lstStyle/>
          <a:p>
            <a:pPr eaLnBrk="1" hangingPunct="1"/>
            <a:r>
              <a:rPr lang="ar-JO" sz="4800" b="1" dirty="0">
                <a:solidFill>
                  <a:schemeClr val="bg1"/>
                </a:solidFill>
                <a:latin typeface="Arial" charset="0"/>
                <a:ea typeface="ＭＳ Ｐゴシック" charset="0"/>
              </a:rPr>
              <a:t>يهوذا</a:t>
            </a:r>
            <a:endParaRPr lang="en-US" sz="4800" b="1" dirty="0">
              <a:solidFill>
                <a:schemeClr val="bg1"/>
              </a:solidFill>
              <a:latin typeface="Arial" charset="0"/>
              <a:ea typeface="ＭＳ Ｐゴシック" charset="0"/>
            </a:endParaRPr>
          </a:p>
        </p:txBody>
      </p:sp>
      <p:sp>
        <p:nvSpPr>
          <p:cNvPr id="83973" name="Rectangle 5"/>
          <p:cNvSpPr>
            <a:spLocks noChangeArrowheads="1"/>
          </p:cNvSpPr>
          <p:nvPr/>
        </p:nvSpPr>
        <p:spPr bwMode="auto">
          <a:xfrm>
            <a:off x="4724400" y="609600"/>
            <a:ext cx="4191000" cy="1143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ar-JO" sz="4800" b="1" dirty="0">
                <a:solidFill>
                  <a:schemeClr val="bg1"/>
                </a:solidFill>
                <a:latin typeface="Arial" charset="0"/>
                <a:cs typeface="Arial" charset="0"/>
              </a:rPr>
              <a:t>إسرائيل</a:t>
            </a:r>
            <a:endParaRPr lang="en-US" sz="4800" b="1" dirty="0">
              <a:solidFill>
                <a:schemeClr val="bg1"/>
              </a:solidFill>
              <a:latin typeface="Arial" charset="0"/>
              <a:cs typeface="Arial" charset="0"/>
            </a:endParaRPr>
          </a:p>
        </p:txBody>
      </p:sp>
      <p:sp>
        <p:nvSpPr>
          <p:cNvPr id="372742" name="Line 6"/>
          <p:cNvSpPr>
            <a:spLocks noChangeShapeType="1"/>
          </p:cNvSpPr>
          <p:nvPr/>
        </p:nvSpPr>
        <p:spPr bwMode="auto">
          <a:xfrm>
            <a:off x="4572000" y="0"/>
            <a:ext cx="0" cy="685800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3" name="Line 7"/>
          <p:cNvSpPr>
            <a:spLocks noChangeShapeType="1"/>
          </p:cNvSpPr>
          <p:nvPr/>
        </p:nvSpPr>
        <p:spPr bwMode="auto">
          <a:xfrm>
            <a:off x="0" y="2819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4" name="Line 8"/>
          <p:cNvSpPr>
            <a:spLocks noChangeShapeType="1"/>
          </p:cNvSpPr>
          <p:nvPr/>
        </p:nvSpPr>
        <p:spPr bwMode="auto">
          <a:xfrm>
            <a:off x="0" y="2438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5" name="Line 12"/>
          <p:cNvSpPr>
            <a:spLocks noChangeShapeType="1"/>
          </p:cNvSpPr>
          <p:nvPr/>
        </p:nvSpPr>
        <p:spPr bwMode="auto">
          <a:xfrm>
            <a:off x="0" y="3200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6" name="Line 13"/>
          <p:cNvSpPr>
            <a:spLocks noChangeShapeType="1"/>
          </p:cNvSpPr>
          <p:nvPr/>
        </p:nvSpPr>
        <p:spPr bwMode="auto">
          <a:xfrm>
            <a:off x="4572000" y="3581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7" name="Line 14"/>
          <p:cNvSpPr>
            <a:spLocks noChangeShapeType="1"/>
          </p:cNvSpPr>
          <p:nvPr/>
        </p:nvSpPr>
        <p:spPr bwMode="auto">
          <a:xfrm>
            <a:off x="4572000" y="3962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8" name="Line 15"/>
          <p:cNvSpPr>
            <a:spLocks noChangeShapeType="1"/>
          </p:cNvSpPr>
          <p:nvPr/>
        </p:nvSpPr>
        <p:spPr bwMode="auto">
          <a:xfrm>
            <a:off x="4572000" y="4343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9" name="Line 16"/>
          <p:cNvSpPr>
            <a:spLocks noChangeShapeType="1"/>
          </p:cNvSpPr>
          <p:nvPr/>
        </p:nvSpPr>
        <p:spPr bwMode="auto">
          <a:xfrm>
            <a:off x="4572000" y="4724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0" name="Line 17"/>
          <p:cNvSpPr>
            <a:spLocks noChangeShapeType="1"/>
          </p:cNvSpPr>
          <p:nvPr/>
        </p:nvSpPr>
        <p:spPr bwMode="auto">
          <a:xfrm>
            <a:off x="0" y="51816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1" name="Line 19"/>
          <p:cNvSpPr>
            <a:spLocks noChangeShapeType="1"/>
          </p:cNvSpPr>
          <p:nvPr/>
        </p:nvSpPr>
        <p:spPr bwMode="auto">
          <a:xfrm>
            <a:off x="0" y="60960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2" name="Line 20"/>
          <p:cNvSpPr>
            <a:spLocks noChangeShapeType="1"/>
          </p:cNvSpPr>
          <p:nvPr/>
        </p:nvSpPr>
        <p:spPr bwMode="auto">
          <a:xfrm>
            <a:off x="4572000" y="56388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83991" name="Rectangle 23"/>
          <p:cNvSpPr>
            <a:spLocks noChangeArrowheads="1"/>
          </p:cNvSpPr>
          <p:nvPr/>
        </p:nvSpPr>
        <p:spPr bwMode="auto">
          <a:xfrm>
            <a:off x="4800600" y="1905000"/>
            <a:ext cx="4343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ar-JO" sz="2400" b="1" dirty="0">
                <a:latin typeface="Arial" charset="0"/>
                <a:cs typeface="Arial" charset="0"/>
              </a:rPr>
              <a:t>يربعام 931-910</a:t>
            </a:r>
            <a:endParaRPr lang="en-US" sz="2400" b="1" dirty="0">
              <a:latin typeface="Arial" charset="0"/>
              <a:cs typeface="Arial" charset="0"/>
            </a:endParaRPr>
          </a:p>
          <a:p>
            <a:pPr marL="342900" indent="-342900">
              <a:lnSpc>
                <a:spcPct val="90000"/>
              </a:lnSpc>
              <a:spcBef>
                <a:spcPct val="20000"/>
              </a:spcBef>
            </a:pP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ناداب 910-909</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بعشا 909-886</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أيلة 886-885</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زمري 885</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تبني 885-880</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عمري 885-874</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آخاب 874-853</a:t>
            </a:r>
            <a:endParaRPr lang="en-US" sz="2400" b="1" dirty="0">
              <a:latin typeface="Arial" charset="0"/>
              <a:cs typeface="Arial" charset="0"/>
            </a:endParaRPr>
          </a:p>
          <a:p>
            <a:pPr marL="342900" indent="-342900" algn="ctr">
              <a:lnSpc>
                <a:spcPct val="90000"/>
              </a:lnSpc>
              <a:spcBef>
                <a:spcPct val="20000"/>
              </a:spcBef>
            </a:pPr>
            <a:r>
              <a:rPr lang="ar-JO" sz="2400" b="1" dirty="0">
                <a:latin typeface="Arial" charset="0"/>
                <a:cs typeface="Arial" charset="0"/>
              </a:rPr>
              <a:t>أخزيا 853-852</a:t>
            </a:r>
            <a:endParaRPr lang="en-US" sz="24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dissolve">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3"/>
                                        </p:tgtEl>
                                        <p:attrNameLst>
                                          <p:attrName>style.visibility</p:attrName>
                                        </p:attrNameLst>
                                      </p:cBhvr>
                                      <p:to>
                                        <p:strVal val="visible"/>
                                      </p:to>
                                    </p:set>
                                    <p:animEffect transition="in" filter="dissolve">
                                      <p:cBhvr>
                                        <p:cTn id="12" dur="500"/>
                                        <p:tgtEl>
                                          <p:spTgt spid="83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iterate type="lt">
                                    <p:tmPct val="100000"/>
                                  </p:iterate>
                                  <p:childTnLst>
                                    <p:set>
                                      <p:cBhvr>
                                        <p:cTn id="16" dur="1" fill="hold">
                                          <p:stCondLst>
                                            <p:cond delay="0"/>
                                          </p:stCondLst>
                                        </p:cTn>
                                        <p:tgtEl>
                                          <p:spTgt spid="83978"/>
                                        </p:tgtEl>
                                        <p:attrNameLst>
                                          <p:attrName>style.visibility</p:attrName>
                                        </p:attrNameLst>
                                      </p:cBhvr>
                                      <p:to>
                                        <p:strVal val="visible"/>
                                      </p:to>
                                    </p:set>
                                    <p:anim calcmode="lin" valueType="num">
                                      <p:cBhvr additive="base">
                                        <p:cTn id="17" dur="75" fill="hold"/>
                                        <p:tgtEl>
                                          <p:spTgt spid="83978"/>
                                        </p:tgtEl>
                                        <p:attrNameLst>
                                          <p:attrName>ppt_x</p:attrName>
                                        </p:attrNameLst>
                                      </p:cBhvr>
                                      <p:tavLst>
                                        <p:tav tm="0">
                                          <p:val>
                                            <p:strVal val="0-#ppt_w/2"/>
                                          </p:val>
                                        </p:tav>
                                        <p:tav tm="100000">
                                          <p:val>
                                            <p:strVal val="#ppt_x"/>
                                          </p:val>
                                        </p:tav>
                                      </p:tavLst>
                                    </p:anim>
                                    <p:anim calcmode="lin" valueType="num">
                                      <p:cBhvr additive="base">
                                        <p:cTn id="18" dur="75" fill="hold"/>
                                        <p:tgtEl>
                                          <p:spTgt spid="839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3991">
                                            <p:txEl>
                                              <p:pRg st="0" end="0"/>
                                            </p:txEl>
                                          </p:spTgt>
                                        </p:tgtEl>
                                        <p:attrNameLst>
                                          <p:attrName>style.visibility</p:attrName>
                                        </p:attrNameLst>
                                      </p:cBhvr>
                                      <p:to>
                                        <p:strVal val="visible"/>
                                      </p:to>
                                    </p:set>
                                    <p:anim calcmode="lin" valueType="num">
                                      <p:cBhvr additive="base">
                                        <p:cTn id="23" dur="500" fill="hold"/>
                                        <p:tgtEl>
                                          <p:spTgt spid="8399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39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3991">
                                            <p:txEl>
                                              <p:pRg st="2" end="2"/>
                                            </p:txEl>
                                          </p:spTgt>
                                        </p:tgtEl>
                                        <p:attrNameLst>
                                          <p:attrName>style.visibility</p:attrName>
                                        </p:attrNameLst>
                                      </p:cBhvr>
                                      <p:to>
                                        <p:strVal val="visible"/>
                                      </p:to>
                                    </p:set>
                                    <p:anim calcmode="lin" valueType="num">
                                      <p:cBhvr additive="base">
                                        <p:cTn id="29" dur="500" fill="hold"/>
                                        <p:tgtEl>
                                          <p:spTgt spid="83991">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39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3991">
                                            <p:txEl>
                                              <p:pRg st="3" end="3"/>
                                            </p:txEl>
                                          </p:spTgt>
                                        </p:tgtEl>
                                        <p:attrNameLst>
                                          <p:attrName>style.visibility</p:attrName>
                                        </p:attrNameLst>
                                      </p:cBhvr>
                                      <p:to>
                                        <p:strVal val="visible"/>
                                      </p:to>
                                    </p:set>
                                    <p:anim calcmode="lin" valueType="num">
                                      <p:cBhvr additive="base">
                                        <p:cTn id="35" dur="500" fill="hold"/>
                                        <p:tgtEl>
                                          <p:spTgt spid="83991">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839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83991">
                                            <p:txEl>
                                              <p:pRg st="4" end="4"/>
                                            </p:txEl>
                                          </p:spTgt>
                                        </p:tgtEl>
                                        <p:attrNameLst>
                                          <p:attrName>style.visibility</p:attrName>
                                        </p:attrNameLst>
                                      </p:cBhvr>
                                      <p:to>
                                        <p:strVal val="visible"/>
                                      </p:to>
                                    </p:set>
                                    <p:anim calcmode="lin" valueType="num">
                                      <p:cBhvr additive="base">
                                        <p:cTn id="41" dur="500" fill="hold"/>
                                        <p:tgtEl>
                                          <p:spTgt spid="83991">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839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3991">
                                            <p:txEl>
                                              <p:pRg st="5" end="5"/>
                                            </p:txEl>
                                          </p:spTgt>
                                        </p:tgtEl>
                                        <p:attrNameLst>
                                          <p:attrName>style.visibility</p:attrName>
                                        </p:attrNameLst>
                                      </p:cBhvr>
                                      <p:to>
                                        <p:strVal val="visible"/>
                                      </p:to>
                                    </p:set>
                                    <p:anim calcmode="lin" valueType="num">
                                      <p:cBhvr additive="base">
                                        <p:cTn id="47" dur="500" fill="hold"/>
                                        <p:tgtEl>
                                          <p:spTgt spid="83991">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839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83991">
                                            <p:txEl>
                                              <p:pRg st="6" end="6"/>
                                            </p:txEl>
                                          </p:spTgt>
                                        </p:tgtEl>
                                        <p:attrNameLst>
                                          <p:attrName>style.visibility</p:attrName>
                                        </p:attrNameLst>
                                      </p:cBhvr>
                                      <p:to>
                                        <p:strVal val="visible"/>
                                      </p:to>
                                    </p:set>
                                    <p:anim calcmode="lin" valueType="num">
                                      <p:cBhvr additive="base">
                                        <p:cTn id="53" dur="500" fill="hold"/>
                                        <p:tgtEl>
                                          <p:spTgt spid="83991">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39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3991">
                                            <p:txEl>
                                              <p:pRg st="7" end="7"/>
                                            </p:txEl>
                                          </p:spTgt>
                                        </p:tgtEl>
                                        <p:attrNameLst>
                                          <p:attrName>style.visibility</p:attrName>
                                        </p:attrNameLst>
                                      </p:cBhvr>
                                      <p:to>
                                        <p:strVal val="visible"/>
                                      </p:to>
                                    </p:set>
                                    <p:anim calcmode="lin" valueType="num">
                                      <p:cBhvr additive="base">
                                        <p:cTn id="59" dur="500" fill="hold"/>
                                        <p:tgtEl>
                                          <p:spTgt spid="83991">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839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83991">
                                            <p:txEl>
                                              <p:pRg st="8" end="8"/>
                                            </p:txEl>
                                          </p:spTgt>
                                        </p:tgtEl>
                                        <p:attrNameLst>
                                          <p:attrName>style.visibility</p:attrName>
                                        </p:attrNameLst>
                                      </p:cBhvr>
                                      <p:to>
                                        <p:strVal val="visible"/>
                                      </p:to>
                                    </p:set>
                                    <p:anim calcmode="lin" valueType="num">
                                      <p:cBhvr additive="base">
                                        <p:cTn id="65" dur="500" fill="hold"/>
                                        <p:tgtEl>
                                          <p:spTgt spid="83991">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39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83991">
                                            <p:txEl>
                                              <p:pRg st="9" end="9"/>
                                            </p:txEl>
                                          </p:spTgt>
                                        </p:tgtEl>
                                        <p:attrNameLst>
                                          <p:attrName>style.visibility</p:attrName>
                                        </p:attrNameLst>
                                      </p:cBhvr>
                                      <p:to>
                                        <p:strVal val="visible"/>
                                      </p:to>
                                    </p:set>
                                    <p:anim calcmode="lin" valueType="num">
                                      <p:cBhvr additive="base">
                                        <p:cTn id="71" dur="500" fill="hold"/>
                                        <p:tgtEl>
                                          <p:spTgt spid="83991">
                                            <p:txEl>
                                              <p:pRg st="9" end="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839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autoUpdateAnimBg="0"/>
      <p:bldP spid="83970" grpId="0" animBg="1" autoUpdateAnimBg="0"/>
      <p:bldP spid="83973" grpId="0" animBg="1" autoUpdateAnimBg="0"/>
      <p:bldP spid="8399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6"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7"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8"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9"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0"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1"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2" name="Text Box 9"/>
          <p:cNvSpPr txBox="1">
            <a:spLocks noChangeArrowheads="1"/>
          </p:cNvSpPr>
          <p:nvPr/>
        </p:nvSpPr>
        <p:spPr bwMode="auto">
          <a:xfrm>
            <a:off x="8382000" y="76200"/>
            <a:ext cx="5741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ar-JO" sz="1800" b="1" dirty="0">
                <a:solidFill>
                  <a:srgbClr val="FFFFFF"/>
                </a:solidFill>
                <a:latin typeface="Arial" charset="0"/>
                <a:cs typeface="Arial" charset="0"/>
              </a:rPr>
              <a:t>342</a:t>
            </a:r>
            <a:endParaRPr lang="en-US" sz="1800" b="1" dirty="0">
              <a:solidFill>
                <a:srgbClr val="FFFFFF"/>
              </a:solidFill>
              <a:latin typeface="Arial" charset="0"/>
              <a:cs typeface="Arial" charset="0"/>
            </a:endParaRPr>
          </a:p>
        </p:txBody>
      </p:sp>
      <p:sp>
        <p:nvSpPr>
          <p:cNvPr id="210954"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931</a:t>
            </a:r>
            <a:endParaRPr lang="en-US" sz="2400" b="1" dirty="0">
              <a:solidFill>
                <a:srgbClr val="FFFFFF"/>
              </a:solidFill>
              <a:latin typeface="Arial" charset="0"/>
              <a:cs typeface="Arial" charset="0"/>
            </a:endParaRPr>
          </a:p>
        </p:txBody>
      </p:sp>
      <p:sp>
        <p:nvSpPr>
          <p:cNvPr id="210955"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722</a:t>
            </a:r>
            <a:endParaRPr lang="en-US" sz="2400" b="1" dirty="0">
              <a:solidFill>
                <a:srgbClr val="FFFFFF"/>
              </a:solidFill>
              <a:latin typeface="Arial" charset="0"/>
              <a:cs typeface="Arial" charset="0"/>
            </a:endParaRPr>
          </a:p>
        </p:txBody>
      </p:sp>
      <p:sp>
        <p:nvSpPr>
          <p:cNvPr id="210956"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586</a:t>
            </a:r>
            <a:endParaRPr lang="en-US" sz="2400" b="1" dirty="0">
              <a:solidFill>
                <a:srgbClr val="FFFFFF"/>
              </a:solidFill>
              <a:latin typeface="Arial" charset="0"/>
              <a:cs typeface="Arial" charset="0"/>
            </a:endParaRPr>
          </a:p>
        </p:txBody>
      </p:sp>
      <p:sp>
        <p:nvSpPr>
          <p:cNvPr id="210957" name="Rectangle 13"/>
          <p:cNvSpPr>
            <a:spLocks noChangeArrowheads="1"/>
          </p:cNvSpPr>
          <p:nvPr/>
        </p:nvSpPr>
        <p:spPr bwMode="auto">
          <a:xfrm>
            <a:off x="4114800" y="11430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ar-JO" sz="2400" b="1" dirty="0">
                <a:solidFill>
                  <a:srgbClr val="FFFFFF"/>
                </a:solidFill>
                <a:latin typeface="Arial" charset="0"/>
                <a:cs typeface="Arial" charset="0"/>
              </a:rPr>
              <a:t>يربعام</a:t>
            </a:r>
            <a:endParaRPr lang="en-US" sz="2400" b="1" dirty="0">
              <a:solidFill>
                <a:srgbClr val="FFFFFF"/>
              </a:solidFill>
              <a:latin typeface="Arial" charset="0"/>
              <a:cs typeface="Arial" charset="0"/>
            </a:endParaRPr>
          </a:p>
        </p:txBody>
      </p:sp>
      <p:sp>
        <p:nvSpPr>
          <p:cNvPr id="210960" name="Rectangle 16"/>
          <p:cNvSpPr>
            <a:spLocks noChangeArrowheads="1"/>
          </p:cNvSpPr>
          <p:nvPr/>
        </p:nvSpPr>
        <p:spPr bwMode="auto">
          <a:xfrm>
            <a:off x="2209800" y="31242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هوشع</a:t>
            </a:r>
            <a:endParaRPr lang="en-US" sz="2400" b="1" dirty="0">
              <a:solidFill>
                <a:srgbClr val="FFFFFF"/>
              </a:solidFill>
              <a:latin typeface="Arial" charset="0"/>
              <a:cs typeface="Arial" charset="0"/>
            </a:endParaRPr>
          </a:p>
        </p:txBody>
      </p:sp>
      <p:sp>
        <p:nvSpPr>
          <p:cNvPr id="210967" name="Rectangle 23"/>
          <p:cNvSpPr>
            <a:spLocks noChangeArrowheads="1"/>
          </p:cNvSpPr>
          <p:nvPr/>
        </p:nvSpPr>
        <p:spPr bwMode="auto">
          <a:xfrm>
            <a:off x="6400800" y="44958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يوشيا</a:t>
            </a:r>
            <a:endParaRPr lang="en-US" sz="2400" b="1" dirty="0">
              <a:solidFill>
                <a:srgbClr val="FFFFFF"/>
              </a:solidFill>
              <a:latin typeface="Arial" charset="0"/>
              <a:cs typeface="Arial" charset="0"/>
            </a:endParaRPr>
          </a:p>
        </p:txBody>
      </p:sp>
      <p:sp>
        <p:nvSpPr>
          <p:cNvPr id="210973" name="Rectangle 29"/>
          <p:cNvSpPr>
            <a:spLocks noChangeArrowheads="1"/>
          </p:cNvSpPr>
          <p:nvPr/>
        </p:nvSpPr>
        <p:spPr bwMode="auto">
          <a:xfrm>
            <a:off x="152400" y="6324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صدقيا</a:t>
            </a:r>
            <a:endParaRPr lang="en-US" sz="2400" b="1" dirty="0">
              <a:solidFill>
                <a:srgbClr val="FFFFFF"/>
              </a:solidFill>
              <a:latin typeface="Arial" charset="0"/>
              <a:cs typeface="Arial" charset="0"/>
            </a:endParaRPr>
          </a:p>
        </p:txBody>
      </p:sp>
      <p:sp>
        <p:nvSpPr>
          <p:cNvPr id="374800"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3600" b="1">
                <a:solidFill>
                  <a:srgbClr val="000000"/>
                </a:solidFill>
                <a:latin typeface="Arial" charset="0"/>
                <a:ea typeface="ＭＳ Ｐゴシック" charset="0"/>
                <a:cs typeface="Arial" charset="0"/>
              </a:rPr>
              <a:t>Placing the Prophets</a:t>
            </a:r>
            <a:endParaRPr kumimoji="1" lang="en-US" sz="3600" b="1">
              <a:latin typeface="Arial" charset="0"/>
              <a:ea typeface="ＭＳ Ｐゴシック" charset="0"/>
              <a:cs typeface="Arial" charset="0"/>
            </a:endParaRPr>
          </a:p>
        </p:txBody>
      </p:sp>
      <p:sp>
        <p:nvSpPr>
          <p:cNvPr id="374801"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kumimoji="1" lang="ar-JO" sz="2400" b="1" dirty="0">
                <a:latin typeface="Arial" charset="0"/>
                <a:cs typeface="Arial" charset="0"/>
              </a:rPr>
              <a:t>تواريخ مهمة</a:t>
            </a:r>
            <a:endParaRPr kumimoji="1" lang="en-US" sz="2400" b="1" dirty="0">
              <a:latin typeface="Arial" charset="0"/>
              <a:cs typeface="Arial" charset="0"/>
            </a:endParaRPr>
          </a:p>
        </p:txBody>
      </p:sp>
      <p:sp>
        <p:nvSpPr>
          <p:cNvPr id="374802" name="WordArt 32"/>
          <p:cNvSpPr>
            <a:spLocks noChangeArrowheads="1" noChangeShapeType="1" noTextEdit="1"/>
          </p:cNvSpPr>
          <p:nvPr/>
        </p:nvSpPr>
        <p:spPr bwMode="auto">
          <a:xfrm>
            <a:off x="2286000" y="1603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b="1" kern="10" dirty="0">
                <a:ln w="9525">
                  <a:round/>
                  <a:headEnd/>
                  <a:tailEnd/>
                </a:ln>
                <a:gradFill rotWithShape="1">
                  <a:gsLst>
                    <a:gs pos="0">
                      <a:srgbClr val="FFFFCC"/>
                    </a:gs>
                    <a:gs pos="100000">
                      <a:srgbClr val="FF9999"/>
                    </a:gs>
                  </a:gsLst>
                  <a:lin ang="5400000" scaled="1"/>
                </a:gradFill>
                <a:latin typeface="Arial"/>
                <a:ea typeface="Arial"/>
                <a:cs typeface="Arial"/>
              </a:rPr>
              <a:t>وضع أشخاص و تواريخ مهمة</a:t>
            </a:r>
            <a:endParaRPr lang="en-US" b="1" kern="10" dirty="0">
              <a:ln w="9525">
                <a:round/>
                <a:headEnd/>
                <a:tailEnd/>
              </a:ln>
              <a:gradFill rotWithShape="1">
                <a:gsLst>
                  <a:gs pos="0">
                    <a:srgbClr val="FFFFCC"/>
                  </a:gs>
                  <a:gs pos="100000">
                    <a:srgbClr val="FF9999"/>
                  </a:gs>
                </a:gsLst>
                <a:lin ang="5400000" scaled="1"/>
              </a:gradFill>
              <a:latin typeface="Arial"/>
              <a:ea typeface="Arial"/>
              <a:cs typeface="Arial"/>
            </a:endParaRPr>
          </a:p>
        </p:txBody>
      </p:sp>
      <p:sp>
        <p:nvSpPr>
          <p:cNvPr id="33" name="Rectangle 13"/>
          <p:cNvSpPr>
            <a:spLocks noChangeArrowheads="1"/>
          </p:cNvSpPr>
          <p:nvPr/>
        </p:nvSpPr>
        <p:spPr bwMode="auto">
          <a:xfrm>
            <a:off x="4114800" y="22098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ar-JO" sz="2400" b="1" dirty="0">
                <a:solidFill>
                  <a:srgbClr val="FFFFFF"/>
                </a:solidFill>
                <a:latin typeface="Arial" charset="0"/>
                <a:cs typeface="Arial" charset="0"/>
              </a:rPr>
              <a:t>رحبعام</a:t>
            </a:r>
            <a:endParaRPr lang="en-US" sz="2400" b="1" dirty="0">
              <a:solidFill>
                <a:srgbClr val="FFFFFF"/>
              </a:solidFill>
              <a:latin typeface="Arial" charset="0"/>
              <a:cs typeface="Arial" charset="0"/>
            </a:endParaRPr>
          </a:p>
        </p:txBody>
      </p:sp>
      <p:sp>
        <p:nvSpPr>
          <p:cNvPr id="34" name="Rectangle 13"/>
          <p:cNvSpPr>
            <a:spLocks noChangeArrowheads="1"/>
          </p:cNvSpPr>
          <p:nvPr/>
        </p:nvSpPr>
        <p:spPr bwMode="auto">
          <a:xfrm>
            <a:off x="0" y="16383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شاول</a:t>
            </a:r>
            <a:endParaRPr lang="en-US" sz="2400" b="1" dirty="0">
              <a:solidFill>
                <a:srgbClr val="FFFFFF"/>
              </a:solidFill>
              <a:latin typeface="Arial" charset="0"/>
              <a:cs typeface="Arial" charset="0"/>
            </a:endParaRPr>
          </a:p>
        </p:txBody>
      </p:sp>
      <p:sp>
        <p:nvSpPr>
          <p:cNvPr id="35" name="Rectangle 13"/>
          <p:cNvSpPr>
            <a:spLocks noChangeArrowheads="1"/>
          </p:cNvSpPr>
          <p:nvPr/>
        </p:nvSpPr>
        <p:spPr bwMode="auto">
          <a:xfrm>
            <a:off x="1143000" y="1638300"/>
            <a:ext cx="1143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داود</a:t>
            </a:r>
            <a:endParaRPr lang="en-US" sz="2400" b="1" dirty="0">
              <a:solidFill>
                <a:srgbClr val="FFFFFF"/>
              </a:solidFill>
              <a:latin typeface="Arial" charset="0"/>
              <a:cs typeface="Arial" charset="0"/>
            </a:endParaRPr>
          </a:p>
        </p:txBody>
      </p:sp>
      <p:sp>
        <p:nvSpPr>
          <p:cNvPr id="36" name="Rectangle 13"/>
          <p:cNvSpPr>
            <a:spLocks noChangeArrowheads="1"/>
          </p:cNvSpPr>
          <p:nvPr/>
        </p:nvSpPr>
        <p:spPr bwMode="auto">
          <a:xfrm>
            <a:off x="2286000" y="16383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ar-JO" sz="2400" b="1" dirty="0">
                <a:solidFill>
                  <a:srgbClr val="FFFFFF"/>
                </a:solidFill>
                <a:latin typeface="Arial" charset="0"/>
                <a:cs typeface="Arial" charset="0"/>
              </a:rPr>
              <a:t>سليمان</a:t>
            </a:r>
            <a:endParaRPr lang="en-US" sz="2400"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54"/>
                                        </p:tgtEl>
                                        <p:attrNameLst>
                                          <p:attrName>style.visibility</p:attrName>
                                        </p:attrNameLst>
                                      </p:cBhvr>
                                      <p:to>
                                        <p:strVal val="visible"/>
                                      </p:to>
                                    </p:set>
                                    <p:anim calcmode="lin" valueType="num">
                                      <p:cBhvr additive="base">
                                        <p:cTn id="7" dur="500" fill="hold"/>
                                        <p:tgtEl>
                                          <p:spTgt spid="210954"/>
                                        </p:tgtEl>
                                        <p:attrNameLst>
                                          <p:attrName>ppt_x</p:attrName>
                                        </p:attrNameLst>
                                      </p:cBhvr>
                                      <p:tavLst>
                                        <p:tav tm="0">
                                          <p:val>
                                            <p:strVal val="0-#ppt_w/2"/>
                                          </p:val>
                                        </p:tav>
                                        <p:tav tm="100000">
                                          <p:val>
                                            <p:strVal val="#ppt_x"/>
                                          </p:val>
                                        </p:tav>
                                      </p:tavLst>
                                    </p:anim>
                                    <p:anim calcmode="lin" valueType="num">
                                      <p:cBhvr additive="base">
                                        <p:cTn id="8" dur="500" fill="hold"/>
                                        <p:tgtEl>
                                          <p:spTgt spid="2109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55"/>
                                        </p:tgtEl>
                                        <p:attrNameLst>
                                          <p:attrName>style.visibility</p:attrName>
                                        </p:attrNameLst>
                                      </p:cBhvr>
                                      <p:to>
                                        <p:strVal val="visible"/>
                                      </p:to>
                                    </p:set>
                                    <p:anim calcmode="lin" valueType="num">
                                      <p:cBhvr additive="base">
                                        <p:cTn id="13" dur="500" fill="hold"/>
                                        <p:tgtEl>
                                          <p:spTgt spid="210955"/>
                                        </p:tgtEl>
                                        <p:attrNameLst>
                                          <p:attrName>ppt_x</p:attrName>
                                        </p:attrNameLst>
                                      </p:cBhvr>
                                      <p:tavLst>
                                        <p:tav tm="0">
                                          <p:val>
                                            <p:strVal val="0-#ppt_w/2"/>
                                          </p:val>
                                        </p:tav>
                                        <p:tav tm="100000">
                                          <p:val>
                                            <p:strVal val="#ppt_x"/>
                                          </p:val>
                                        </p:tav>
                                      </p:tavLst>
                                    </p:anim>
                                    <p:anim calcmode="lin" valueType="num">
                                      <p:cBhvr additive="base">
                                        <p:cTn id="14" dur="500" fill="hold"/>
                                        <p:tgtEl>
                                          <p:spTgt spid="2109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56"/>
                                        </p:tgtEl>
                                        <p:attrNameLst>
                                          <p:attrName>style.visibility</p:attrName>
                                        </p:attrNameLst>
                                      </p:cBhvr>
                                      <p:to>
                                        <p:strVal val="visible"/>
                                      </p:to>
                                    </p:set>
                                    <p:anim calcmode="lin" valueType="num">
                                      <p:cBhvr additive="base">
                                        <p:cTn id="19" dur="500" fill="hold"/>
                                        <p:tgtEl>
                                          <p:spTgt spid="210956"/>
                                        </p:tgtEl>
                                        <p:attrNameLst>
                                          <p:attrName>ppt_x</p:attrName>
                                        </p:attrNameLst>
                                      </p:cBhvr>
                                      <p:tavLst>
                                        <p:tav tm="0">
                                          <p:val>
                                            <p:strVal val="0-#ppt_w/2"/>
                                          </p:val>
                                        </p:tav>
                                        <p:tav tm="100000">
                                          <p:val>
                                            <p:strVal val="#ppt_x"/>
                                          </p:val>
                                        </p:tav>
                                      </p:tavLst>
                                    </p:anim>
                                    <p:anim calcmode="lin" valueType="num">
                                      <p:cBhvr additive="base">
                                        <p:cTn id="20" dur="500" fill="hold"/>
                                        <p:tgtEl>
                                          <p:spTgt spid="2109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0-#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0957"/>
                                        </p:tgtEl>
                                        <p:attrNameLst>
                                          <p:attrName>style.visibility</p:attrName>
                                        </p:attrNameLst>
                                      </p:cBhvr>
                                      <p:to>
                                        <p:strVal val="visible"/>
                                      </p:to>
                                    </p:set>
                                    <p:anim calcmode="lin" valueType="num">
                                      <p:cBhvr additive="base">
                                        <p:cTn id="49" dur="500" fill="hold"/>
                                        <p:tgtEl>
                                          <p:spTgt spid="210957"/>
                                        </p:tgtEl>
                                        <p:attrNameLst>
                                          <p:attrName>ppt_x</p:attrName>
                                        </p:attrNameLst>
                                      </p:cBhvr>
                                      <p:tavLst>
                                        <p:tav tm="0">
                                          <p:val>
                                            <p:strVal val="0-#ppt_w/2"/>
                                          </p:val>
                                        </p:tav>
                                        <p:tav tm="100000">
                                          <p:val>
                                            <p:strVal val="#ppt_x"/>
                                          </p:val>
                                        </p:tav>
                                      </p:tavLst>
                                    </p:anim>
                                    <p:anim calcmode="lin" valueType="num">
                                      <p:cBhvr additive="base">
                                        <p:cTn id="50" dur="500" fill="hold"/>
                                        <p:tgtEl>
                                          <p:spTgt spid="21095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0960"/>
                                        </p:tgtEl>
                                        <p:attrNameLst>
                                          <p:attrName>style.visibility</p:attrName>
                                        </p:attrNameLst>
                                      </p:cBhvr>
                                      <p:to>
                                        <p:strVal val="visible"/>
                                      </p:to>
                                    </p:set>
                                    <p:anim calcmode="lin" valueType="num">
                                      <p:cBhvr additive="base">
                                        <p:cTn id="55" dur="500" fill="hold"/>
                                        <p:tgtEl>
                                          <p:spTgt spid="210960"/>
                                        </p:tgtEl>
                                        <p:attrNameLst>
                                          <p:attrName>ppt_x</p:attrName>
                                        </p:attrNameLst>
                                      </p:cBhvr>
                                      <p:tavLst>
                                        <p:tav tm="0">
                                          <p:val>
                                            <p:strVal val="0-#ppt_w/2"/>
                                          </p:val>
                                        </p:tav>
                                        <p:tav tm="100000">
                                          <p:val>
                                            <p:strVal val="#ppt_x"/>
                                          </p:val>
                                        </p:tav>
                                      </p:tavLst>
                                    </p:anim>
                                    <p:anim calcmode="lin" valueType="num">
                                      <p:cBhvr additive="base">
                                        <p:cTn id="56" dur="500" fill="hold"/>
                                        <p:tgtEl>
                                          <p:spTgt spid="21096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10967"/>
                                        </p:tgtEl>
                                        <p:attrNameLst>
                                          <p:attrName>style.visibility</p:attrName>
                                        </p:attrNameLst>
                                      </p:cBhvr>
                                      <p:to>
                                        <p:strVal val="visible"/>
                                      </p:to>
                                    </p:set>
                                    <p:anim calcmode="lin" valueType="num">
                                      <p:cBhvr additive="base">
                                        <p:cTn id="61" dur="500" fill="hold"/>
                                        <p:tgtEl>
                                          <p:spTgt spid="210967"/>
                                        </p:tgtEl>
                                        <p:attrNameLst>
                                          <p:attrName>ppt_x</p:attrName>
                                        </p:attrNameLst>
                                      </p:cBhvr>
                                      <p:tavLst>
                                        <p:tav tm="0">
                                          <p:val>
                                            <p:strVal val="0-#ppt_w/2"/>
                                          </p:val>
                                        </p:tav>
                                        <p:tav tm="100000">
                                          <p:val>
                                            <p:strVal val="#ppt_x"/>
                                          </p:val>
                                        </p:tav>
                                      </p:tavLst>
                                    </p:anim>
                                    <p:anim calcmode="lin" valueType="num">
                                      <p:cBhvr additive="base">
                                        <p:cTn id="62" dur="500" fill="hold"/>
                                        <p:tgtEl>
                                          <p:spTgt spid="21096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10973"/>
                                        </p:tgtEl>
                                        <p:attrNameLst>
                                          <p:attrName>style.visibility</p:attrName>
                                        </p:attrNameLst>
                                      </p:cBhvr>
                                      <p:to>
                                        <p:strVal val="visible"/>
                                      </p:to>
                                    </p:set>
                                    <p:anim calcmode="lin" valueType="num">
                                      <p:cBhvr additive="base">
                                        <p:cTn id="67" dur="500" fill="hold"/>
                                        <p:tgtEl>
                                          <p:spTgt spid="210973"/>
                                        </p:tgtEl>
                                        <p:attrNameLst>
                                          <p:attrName>ppt_x</p:attrName>
                                        </p:attrNameLst>
                                      </p:cBhvr>
                                      <p:tavLst>
                                        <p:tav tm="0">
                                          <p:val>
                                            <p:strVal val="0-#ppt_w/2"/>
                                          </p:val>
                                        </p:tav>
                                        <p:tav tm="100000">
                                          <p:val>
                                            <p:strVal val="#ppt_x"/>
                                          </p:val>
                                        </p:tav>
                                      </p:tavLst>
                                    </p:anim>
                                    <p:anim calcmode="lin" valueType="num">
                                      <p:cBhvr additive="base">
                                        <p:cTn id="68" dur="500" fill="hold"/>
                                        <p:tgtEl>
                                          <p:spTgt spid="210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utoUpdateAnimBg="0"/>
      <p:bldP spid="210955" grpId="0" autoUpdateAnimBg="0"/>
      <p:bldP spid="210956" grpId="0" autoUpdateAnimBg="0"/>
      <p:bldP spid="210957" grpId="0" autoUpdateAnimBg="0"/>
      <p:bldP spid="210960" grpId="0" autoUpdateAnimBg="0"/>
      <p:bldP spid="210967" grpId="0" autoUpdateAnimBg="0"/>
      <p:bldP spid="210973" grpId="0" autoUpdateAnimBg="0"/>
      <p:bldP spid="33" grpId="0" autoUpdateAnimBg="0"/>
      <p:bldP spid="34" grpId="0" autoUpdateAnimBg="0"/>
      <p:bldP spid="35" grpId="0" autoUpdateAnimBg="0"/>
      <p:bldP spid="3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ar-JO"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Arial" panose="020B0604020202020204" pitchFamily="34" charset="0"/>
                <a:ea typeface="KidTYPEPaint"/>
                <a:cs typeface="Arial" panose="020B0604020202020204" pitchFamily="34" charset="0"/>
              </a:rPr>
              <a:t>إحضار الوثنية</a:t>
            </a:r>
            <a:endParaRPr lang="en-US" sz="3600" b="1" kern="10" dirty="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Arial" panose="020B0604020202020204" pitchFamily="34" charset="0"/>
              <a:ea typeface="KidTYPEPaint"/>
              <a:cs typeface="Arial" panose="020B0604020202020204" pitchFamily="34" charset="0"/>
            </a:endParaRPr>
          </a:p>
        </p:txBody>
      </p:sp>
      <p:sp>
        <p:nvSpPr>
          <p:cNvPr id="227332" name="Text Box 4"/>
          <p:cNvSpPr txBox="1">
            <a:spLocks noChangeArrowheads="1"/>
          </p:cNvSpPr>
          <p:nvPr/>
        </p:nvSpPr>
        <p:spPr bwMode="auto">
          <a:xfrm>
            <a:off x="228600" y="2276872"/>
            <a:ext cx="4103650" cy="1569660"/>
          </a:xfrm>
          <a:prstGeom prst="rect">
            <a:avLst/>
          </a:prstGeom>
          <a:noFill/>
          <a:ln w="9525">
            <a:noFill/>
            <a:miter lim="800000"/>
            <a:headEnd/>
            <a:tailEnd/>
          </a:ln>
          <a:effectLst/>
        </p:spPr>
        <p:txBody>
          <a:bodyPr wrap="square">
            <a:spAutoFit/>
          </a:bodyPr>
          <a:lstStyle/>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نظم يربعام عبادة الأوثان في بيت إيل و دان</a:t>
            </a:r>
          </a:p>
          <a:p>
            <a:pPr algn="ctr">
              <a:spcBef>
                <a:spcPct val="0"/>
              </a:spcBef>
              <a:defRPr/>
            </a:pPr>
            <a:r>
              <a:rPr lang="ar-JO" sz="32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(1 ملوك 12 : 25 – 33)</a:t>
            </a:r>
            <a:endParaRPr lang="en-US" sz="32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endParaRPr>
          </a:p>
        </p:txBody>
      </p:sp>
      <p:sp>
        <p:nvSpPr>
          <p:cNvPr id="227333" name="Rectangle 5"/>
          <p:cNvSpPr>
            <a:spLocks noGrp="1" noChangeArrowheads="1"/>
          </p:cNvSpPr>
          <p:nvPr>
            <p:ph type="title" idx="4294967295"/>
          </p:nvPr>
        </p:nvSpPr>
        <p:spPr>
          <a:xfrm>
            <a:off x="228600" y="4572000"/>
            <a:ext cx="4127376" cy="1828800"/>
          </a:xfrm>
          <a:effectLst/>
        </p:spPr>
        <p:txBody>
          <a:bodyPr/>
          <a:lstStyle/>
          <a:p>
            <a:pPr eaLnBrk="1" hangingPunct="1">
              <a:defRPr/>
            </a:pPr>
            <a:br>
              <a:rPr lang="en-US"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أحضر آخاب و إيزابيل عبادة البعل إلى إسرائيل</a:t>
            </a:r>
            <a:b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(1 ملوك 16 : 29 – 34)</a:t>
            </a:r>
            <a:endParaRPr lang="en-US" sz="40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أورشليم</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بيت إيل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دان</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ar-JO"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rPr>
              <a:t>بعل</a:t>
            </a:r>
            <a:endParaRPr lang="en-US" sz="3600" b="1" dirty="0">
              <a:solidFill>
                <a:srgbClr val="FFFFFF"/>
              </a:solidFill>
              <a:effectLst>
                <a:outerShdw blurRad="53975" dist="63500" dir="2700000" algn="tl" rotWithShape="0">
                  <a:srgbClr val="000000">
                    <a:alpha val="77000"/>
                  </a:srgbClr>
                </a:outerShd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a:t>
                      </a:r>
                      <a:r>
                        <a:rPr kumimoji="0" lang="ar-JO" sz="3600" b="1" i="0" u="none" strike="noStrike" cap="none" normalizeH="0" baseline="0" dirty="0">
                          <a:ln>
                            <a:noFill/>
                          </a:ln>
                          <a:solidFill>
                            <a:srgbClr val="FFFFFF"/>
                          </a:solidFill>
                          <a:effectLst/>
                          <a:latin typeface="Arial" charset="0"/>
                          <a:ea typeface="ＭＳ Ｐゴシック" charset="0"/>
                          <a:cs typeface="Arial" charset="0"/>
                        </a:rPr>
                        <a:t>                إنقسام المملكة</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أواخر المملكة المتحدة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المنقسمة المبكرة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1 - 11</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الإصحاحات 12 - 22</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سليمان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انشقاق</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الطاعة في الغالب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العصيان في الغالب</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يهوه</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عبادة الأوثان</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طمأنينة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المملكة في اضطراب</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واحدة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إسرائيل : السامرة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a:t>
                      </a:r>
                      <a:r>
                        <a:rPr kumimoji="0" lang="ar-JO" sz="2000" b="1" i="0" u="none" strike="noStrike" cap="none" normalizeH="0" baseline="0" dirty="0">
                          <a:ln>
                            <a:noFill/>
                          </a:ln>
                          <a:solidFill>
                            <a:srgbClr val="FFFFFF"/>
                          </a:solidFill>
                          <a:effectLst/>
                          <a:latin typeface="Arial" charset="0"/>
                          <a:ea typeface="ＭＳ Ｐゴシック" charset="0"/>
                          <a:cs typeface="Arial" charset="0"/>
                        </a:rPr>
                        <a:t>عاصمة يهوذا : أورشليم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40 سنة (971 – 931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charset="0"/>
                          <a:ea typeface="ＭＳ Ｐゴシック" charset="0"/>
                          <a:cs typeface="Arial" charset="0"/>
                        </a:rPr>
                        <a:t>80 سنة (931 – 852 ق.م)</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تاريخ التأسيس : التطهير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1-2</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800" b="1" i="0" u="none" strike="noStrike" cap="none" normalizeH="0" baseline="0" dirty="0">
                          <a:ln>
                            <a:noFill/>
                          </a:ln>
                          <a:solidFill>
                            <a:srgbClr val="FFFFFF"/>
                          </a:solidFill>
                          <a:effectLst/>
                          <a:latin typeface="Arial" charset="0"/>
                          <a:ea typeface="ＭＳ Ｐゴシック" charset="0"/>
                          <a:cs typeface="Arial" charset="0"/>
                        </a:rPr>
                        <a:t>    الإرتفاع الطاعة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3-8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الإنحدار</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العصيان</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rgbClr val="FFFFFF"/>
                          </a:solidFill>
                          <a:effectLst/>
                          <a:latin typeface="Arial" charset="0"/>
                          <a:ea typeface="ＭＳ Ｐゴシック" charset="0"/>
                          <a:cs typeface="Arial" charset="0"/>
                        </a:rPr>
                        <a:t>9-11</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1800" b="1" i="0" u="none" strike="noStrike" cap="none" normalizeH="0" baseline="0" dirty="0">
                          <a:ln>
                            <a:noFill/>
                          </a:ln>
                          <a:solidFill>
                            <a:srgbClr val="FFFFFF"/>
                          </a:solidFill>
                          <a:effectLst/>
                          <a:latin typeface="Arial" charset="0"/>
                          <a:ea typeface="ＭＳ Ｐゴシック" charset="0"/>
                          <a:cs typeface="Arial" charset="0"/>
                        </a:rPr>
                        <a:t>ملك يربعام و رحبعام</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12-14</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15: 1-16: 28</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آخاب مقابل إيليا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16: 29-22: 40</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ملوك آخرين</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22 : 41 - 53</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ar-JO" sz="2400" b="1" dirty="0">
                <a:solidFill>
                  <a:srgbClr val="FFFFFF"/>
                </a:solidFill>
                <a:latin typeface="Arial" charset="0"/>
                <a:cs typeface="Arial" charset="0"/>
              </a:rPr>
              <a:t>219</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34369" y="-27384"/>
            <a:ext cx="2161367" cy="6926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ملوك</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Oval 7"/>
          <p:cNvSpPr/>
          <p:nvPr/>
        </p:nvSpPr>
        <p:spPr bwMode="auto">
          <a:xfrm>
            <a:off x="6715140" y="5143512"/>
            <a:ext cx="1357322" cy="735747"/>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60772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ملوك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36055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byblos godd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0" y="1752600"/>
            <a:ext cx="2324100" cy="5105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371600" y="1219200"/>
            <a:ext cx="7772400" cy="584775"/>
          </a:xfrm>
          <a:prstGeom prst="rect">
            <a:avLst/>
          </a:prstGeom>
          <a:noFill/>
          <a:ln w="9525">
            <a:noFill/>
            <a:miter lim="800000"/>
            <a:headEnd/>
            <a:tailEnd/>
          </a:ln>
          <a:effectLst/>
        </p:spPr>
        <p:txBody>
          <a:bodyPr>
            <a:spAutoFit/>
          </a:bodyPr>
          <a:lstStyle/>
          <a:p>
            <a:pPr algn="r">
              <a:spcBef>
                <a:spcPct val="0"/>
              </a:spcBef>
              <a:defRPr/>
            </a:pPr>
            <a:r>
              <a:rPr lang="ar-JO" sz="3200" b="1" dirty="0">
                <a:latin typeface="Arial" panose="020B0604020202020204" pitchFamily="34" charset="0"/>
                <a:ea typeface="+mn-ea"/>
                <a:cs typeface="Arial" panose="020B0604020202020204" pitchFamily="34" charset="0"/>
              </a:rPr>
              <a:t>في مدن عديدة عرفت هذه الآلهة بأسماء عديدة</a:t>
            </a:r>
            <a:endParaRPr lang="en-US" sz="3200" b="1" dirty="0">
              <a:latin typeface="Arial" panose="020B0604020202020204" pitchFamily="34" charset="0"/>
              <a:ea typeface="+mn-ea"/>
              <a:cs typeface="Arial" panose="020B0604020202020204" pitchFamily="34" charset="0"/>
            </a:endParaRPr>
          </a:p>
        </p:txBody>
      </p:sp>
      <p:graphicFrame>
        <p:nvGraphicFramePr>
          <p:cNvPr id="232452" name="Group 4"/>
          <p:cNvGraphicFramePr>
            <a:graphicFrameLocks noGrp="1"/>
          </p:cNvGraphicFramePr>
          <p:nvPr/>
        </p:nvGraphicFramePr>
        <p:xfrm>
          <a:off x="0" y="2895600"/>
          <a:ext cx="6858000" cy="4087813"/>
        </p:xfrm>
        <a:graphic>
          <a:graphicData uri="http://schemas.openxmlformats.org/drawingml/2006/table">
            <a:tbl>
              <a:tblPr/>
              <a:tblGrid>
                <a:gridCol w="1900238">
                  <a:extLst>
                    <a:ext uri="{9D8B030D-6E8A-4147-A177-3AD203B41FA5}">
                      <a16:colId xmlns:a16="http://schemas.microsoft.com/office/drawing/2014/main" val="20000"/>
                    </a:ext>
                  </a:extLst>
                </a:gridCol>
                <a:gridCol w="1487487">
                  <a:extLst>
                    <a:ext uri="{9D8B030D-6E8A-4147-A177-3AD203B41FA5}">
                      <a16:colId xmlns:a16="http://schemas.microsoft.com/office/drawing/2014/main" val="20001"/>
                    </a:ext>
                  </a:extLst>
                </a:gridCol>
                <a:gridCol w="2065338">
                  <a:extLst>
                    <a:ext uri="{9D8B030D-6E8A-4147-A177-3AD203B41FA5}">
                      <a16:colId xmlns:a16="http://schemas.microsoft.com/office/drawing/2014/main" val="20002"/>
                    </a:ext>
                  </a:extLst>
                </a:gridCol>
                <a:gridCol w="1404937">
                  <a:extLst>
                    <a:ext uri="{9D8B030D-6E8A-4147-A177-3AD203B41FA5}">
                      <a16:colId xmlns:a16="http://schemas.microsoft.com/office/drawing/2014/main" val="20003"/>
                    </a:ext>
                  </a:extLst>
                </a:gridCol>
              </a:tblGrid>
              <a:tr h="9620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               المدن</a:t>
                      </a:r>
                      <a:endParaRPr kumimoji="0" lang="en-US" sz="2400" b="1" i="0" u="none" strike="noStrike" cap="none" normalizeH="0" baseline="0" dirty="0">
                        <a:ln>
                          <a:noFill/>
                        </a:ln>
                        <a:solidFill>
                          <a:schemeClr val="tx1"/>
                        </a:solidFill>
                        <a:effectLst/>
                        <a:latin typeface="Tempus Sans ITC" pitchFamily="8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صور</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صيدون</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جبيل</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42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الإله الأب</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بعل السماء</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إيل</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1"/>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الإله الأم</a:t>
                      </a:r>
                      <a:endParaRPr kumimoji="0" lang="en-US" sz="2400" b="1" i="0" u="none" strike="noStrike" cap="none" normalizeH="0" baseline="0" dirty="0">
                        <a:ln>
                          <a:noFill/>
                        </a:ln>
                        <a:solidFill>
                          <a:schemeClr val="tx1"/>
                        </a:solidFill>
                        <a:effectLst/>
                        <a:latin typeface="Tempus Sans ITC" pitchFamily="8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عشتاروت</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بعلت</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الإله الشاب</a:t>
                      </a:r>
                      <a:endParaRPr kumimoji="0" lang="en-US" sz="2400" b="1" i="0" u="none" strike="noStrike" cap="none" normalizeH="0" baseline="0" dirty="0">
                        <a:ln>
                          <a:noFill/>
                        </a:ln>
                        <a:solidFill>
                          <a:schemeClr val="tx1"/>
                        </a:solidFill>
                        <a:effectLst/>
                        <a:latin typeface="Tempus Sans ITC" pitchFamily="8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ملكارت</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أشمون</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empus Sans ITC" pitchFamily="82" charset="0"/>
                        </a:rPr>
                        <a:t>أدونيس</a:t>
                      </a:r>
                      <a:endParaRPr kumimoji="0" lang="en-US" sz="2400" b="1" i="0" u="none" strike="noStrike" cap="none" normalizeH="0" baseline="0" dirty="0">
                        <a:ln>
                          <a:noFill/>
                        </a:ln>
                        <a:solidFill>
                          <a:schemeClr val="tx1"/>
                        </a:solidFill>
                        <a:effectLst/>
                        <a:latin typeface="Tempus Sans ITC" pitchFamily="82"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3"/>
                  </a:ext>
                </a:extLst>
              </a:tr>
            </a:tbl>
          </a:graphicData>
        </a:graphic>
      </p:graphicFrame>
      <p:pic>
        <p:nvPicPr>
          <p:cNvPr id="398366" name="Picture 31" descr="eyptian god adopted by pho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368425" cy="2895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80" name="Rectangle 32"/>
          <p:cNvSpPr>
            <a:spLocks noGrp="1" noChangeArrowheads="1"/>
          </p:cNvSpPr>
          <p:nvPr>
            <p:ph type="title" idx="4294967295"/>
          </p:nvPr>
        </p:nvSpPr>
        <p:spPr>
          <a:xfrm>
            <a:off x="1524000" y="3175"/>
            <a:ext cx="6629400" cy="923925"/>
          </a:xfrm>
          <a:effectLst>
            <a:outerShdw blurRad="63500" dist="35921" dir="2700000" algn="ctr" rotWithShape="0">
              <a:srgbClr val="000000">
                <a:alpha val="74998"/>
              </a:srgbClr>
            </a:outerShdw>
          </a:effectLst>
        </p:spPr>
        <p:txBody>
          <a:bodyPr anchor="t">
            <a:spAutoFit/>
          </a:bodyPr>
          <a:lstStyle/>
          <a:p>
            <a:pPr eaLnBrk="1" hangingPunct="1">
              <a:defRPr/>
            </a:pPr>
            <a:r>
              <a:rPr lang="ar-JO" sz="5400" b="0" dirty="0">
                <a:solidFill>
                  <a:schemeClr val="tx1"/>
                </a:solidFill>
                <a:latin typeface="Tempus Sans ITC" charset="0"/>
                <a:ea typeface="ＭＳ Ｐゴシック" charset="0"/>
                <a:cs typeface="Times New Roman" charset="0"/>
              </a:rPr>
              <a:t>الديانة الفينيقية</a:t>
            </a:r>
            <a:endParaRPr lang="en-US" sz="5400" b="0" dirty="0">
              <a:solidFill>
                <a:schemeClr val="tx1"/>
              </a:solidFill>
              <a:latin typeface="Tempus Sans ITC"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dissolve">
                                      <p:cBhvr>
                                        <p:cTn id="7" dur="500"/>
                                        <p:tgtEl>
                                          <p:spTgt spid="23245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32450"/>
                                        </p:tgtEl>
                                        <p:attrNameLst>
                                          <p:attrName>style.visibility</p:attrName>
                                        </p:attrNameLst>
                                      </p:cBhvr>
                                      <p:to>
                                        <p:strVal val="visible"/>
                                      </p:to>
                                    </p:set>
                                    <p:animEffect transition="in" filter="dissolve">
                                      <p:cBhvr>
                                        <p:cTn id="11" dur="500"/>
                                        <p:tgtEl>
                                          <p:spTgt spid="232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2452"/>
                                        </p:tgtEl>
                                        <p:attrNameLst>
                                          <p:attrName>style.visibility</p:attrName>
                                        </p:attrNameLst>
                                      </p:cBhvr>
                                      <p:to>
                                        <p:strVal val="visible"/>
                                      </p:to>
                                    </p:set>
                                    <p:animEffect transition="in" filter="dissolve">
                                      <p:cBhvr>
                                        <p:cTn id="16" dur="500"/>
                                        <p:tgtEl>
                                          <p:spTgt spid="23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2004:Templates:Presentations:Designs:Shimmer</Template>
  <TotalTime>14569</TotalTime>
  <Words>5837</Words>
  <Application>Microsoft Macintosh PowerPoint</Application>
  <PresentationFormat>On-screen Show (4:3)</PresentationFormat>
  <Paragraphs>1026</Paragraphs>
  <Slides>174</Slides>
  <Notes>55</Notes>
  <HiddenSlides>0</HiddenSlides>
  <MMClips>0</MMClips>
  <ScaleCrop>false</ScaleCrop>
  <HeadingPairs>
    <vt:vector size="8" baseType="variant">
      <vt:variant>
        <vt:lpstr>Fonts Used</vt:lpstr>
      </vt:variant>
      <vt:variant>
        <vt:i4>13</vt:i4>
      </vt:variant>
      <vt:variant>
        <vt:lpstr>Theme</vt:lpstr>
      </vt:variant>
      <vt:variant>
        <vt:i4>21</vt:i4>
      </vt:variant>
      <vt:variant>
        <vt:lpstr>Embedded OLE Servers</vt:lpstr>
      </vt:variant>
      <vt:variant>
        <vt:i4>2</vt:i4>
      </vt:variant>
      <vt:variant>
        <vt:lpstr>Slide Titles</vt:lpstr>
      </vt:variant>
      <vt:variant>
        <vt:i4>174</vt:i4>
      </vt:variant>
    </vt:vector>
  </HeadingPairs>
  <TitlesOfParts>
    <vt:vector size="210" baseType="lpstr">
      <vt:lpstr>Arial</vt:lpstr>
      <vt:lpstr>Arial Black</vt:lpstr>
      <vt:lpstr>Avenir Black</vt:lpstr>
      <vt:lpstr>Calibri</vt:lpstr>
      <vt:lpstr>Comic Sans MS</vt:lpstr>
      <vt:lpstr>Helvetica Neue Black Condensed</vt:lpstr>
      <vt:lpstr>Matura MT Script Capitals</vt:lpstr>
      <vt:lpstr>Monotype Sorts</vt:lpstr>
      <vt:lpstr>Tahoma</vt:lpstr>
      <vt:lpstr>Tempus Sans ITC</vt:lpstr>
      <vt:lpstr>Times</vt:lpstr>
      <vt:lpstr>Times New Roman</vt:lpstr>
      <vt:lpstr>Wingdings</vt:lpstr>
      <vt:lpstr>Default Design</vt:lpstr>
      <vt:lpstr>Radar</vt:lpstr>
      <vt:lpstr>Shimmer</vt:lpstr>
      <vt:lpstr>1_Shimmer</vt:lpstr>
      <vt:lpstr>Slit</vt:lpstr>
      <vt:lpstr>untitled 3</vt:lpstr>
      <vt:lpstr>Blank Presentation</vt:lpstr>
      <vt:lpstr>5_Default Design</vt:lpstr>
      <vt:lpstr>16_Blank Presentation</vt:lpstr>
      <vt:lpstr>9_Default Design</vt:lpstr>
      <vt:lpstr>Beam</vt:lpstr>
      <vt:lpstr>10_Default Design</vt:lpstr>
      <vt:lpstr>6_Default Design</vt:lpstr>
      <vt:lpstr>49_Blank Presentation</vt:lpstr>
      <vt:lpstr>2_Blank Presentation</vt:lpstr>
      <vt:lpstr>Office Theme</vt:lpstr>
      <vt:lpstr>2_Default Design</vt:lpstr>
      <vt:lpstr>14_Default Design</vt:lpstr>
      <vt:lpstr>1_Fireworks</vt:lpstr>
      <vt:lpstr>2_Shimmer</vt:lpstr>
      <vt:lpstr>50_Blank Presentation</vt:lpstr>
      <vt:lpstr>Photo Editor Photo</vt:lpstr>
      <vt:lpstr>Document</vt:lpstr>
      <vt:lpstr>كن متحداً</vt:lpstr>
      <vt:lpstr>برج الألفية سان فرانسيسكو</vt:lpstr>
      <vt:lpstr>هل تصبح أساساتك الروحية  أقوى   أم  أضعف ؟</vt:lpstr>
      <vt:lpstr>لماذا تؤدي الوحدة أحياناً إلى الإنقسام ؟</vt:lpstr>
      <vt:lpstr>فكرة رئيسية</vt:lpstr>
      <vt:lpstr>المملكة المتحدة</vt:lpstr>
      <vt:lpstr>المملكة  المتحدة </vt:lpstr>
      <vt:lpstr>المملكة المتحدة</vt:lpstr>
      <vt:lpstr>العهد الإبراهيمي</vt:lpstr>
      <vt:lpstr>العهد الداوودي</vt:lpstr>
      <vt:lpstr>موجز</vt:lpstr>
      <vt:lpstr>لماذا تؤدي الوحدة أحياناً إلى الإنقسام ؟</vt:lpstr>
      <vt:lpstr>1 ملوك 1 </vt:lpstr>
      <vt:lpstr>Book Chart</vt:lpstr>
      <vt:lpstr>بداية حكم سليمان (موت داود) 1 ملوك 1-2</vt:lpstr>
      <vt:lpstr>1 ملوك 2 </vt:lpstr>
      <vt:lpstr>بداية حكم سليمان (موت داود) 1 ملوك 1-2</vt:lpstr>
      <vt:lpstr>1 ملوك 3 </vt:lpstr>
      <vt:lpstr>Book Chart</vt:lpstr>
      <vt:lpstr>سليمان يطلب الحكمة 1 ملوك 3 : 1 - 15</vt:lpstr>
      <vt:lpstr>صعود سليمان 1 ملوك 3 - 8</vt:lpstr>
      <vt:lpstr>1 ملوك 4 </vt:lpstr>
      <vt:lpstr>صعود سليمان 1 ملوك 3 - 8</vt:lpstr>
      <vt:lpstr>مملكة داود و سليمان (1 ملوك 4 : 21)</vt:lpstr>
      <vt:lpstr>1 ملوك 5 </vt:lpstr>
      <vt:lpstr>Old City aerial from north</vt:lpstr>
      <vt:lpstr>2 صم 24 : 18 – 24, 2 أخ 3 : 1</vt:lpstr>
      <vt:lpstr>خطط داود له</vt:lpstr>
      <vt:lpstr>هيكل إسرائيل الأول</vt:lpstr>
      <vt:lpstr>جبل هيكل أورشليم اليوم</vt:lpstr>
      <vt:lpstr>الحائط الغربي لجبل الهيكل</vt:lpstr>
      <vt:lpstr>أهمية جبل الهيكل</vt:lpstr>
      <vt:lpstr>جبل الهيكل في القدس اليوم :  نقطة محورية رئيسية لكوكب الأرض</vt:lpstr>
      <vt:lpstr>1 ملوك 6 </vt:lpstr>
      <vt:lpstr>حكمة و مجد         سليمان (1 ملوك 3-8)</vt:lpstr>
      <vt:lpstr>أورشليم            تتسع شمالاً</vt:lpstr>
      <vt:lpstr>الهيكل</vt:lpstr>
      <vt:lpstr>خيمة         الإجتماع</vt:lpstr>
      <vt:lpstr>هيكل سليمان</vt:lpstr>
      <vt:lpstr>      أثاث       الهيكل             (7: 9-51)</vt:lpstr>
      <vt:lpstr>1 ملوك 7 </vt:lpstr>
      <vt:lpstr>صعود سليمان 1 ملوك 3 - 8</vt:lpstr>
      <vt:lpstr>مقارنة         المباني</vt:lpstr>
      <vt:lpstr>1 ملوك 8 </vt:lpstr>
      <vt:lpstr>كان البحر العظيم مدعوما بإثنا عشر ثوراً </vt:lpstr>
      <vt:lpstr>صعود سليمان 1 ملوك 3 - 8</vt:lpstr>
      <vt:lpstr>1 ملوك 9 </vt:lpstr>
      <vt:lpstr>Book Chart</vt:lpstr>
      <vt:lpstr>إنحدار سليمان 1 ملوك 9 - 11</vt:lpstr>
      <vt:lpstr>تحذير الملوك (1400 ق.م)</vt:lpstr>
      <vt:lpstr>تحذير للملوك (1400 ق.م)</vt:lpstr>
      <vt:lpstr>تحذير للملوك (1400 ق.م)</vt:lpstr>
      <vt:lpstr>1 ملوك 10 </vt:lpstr>
      <vt:lpstr>ملكة سبا</vt:lpstr>
      <vt:lpstr>تحذير للملوك (1400 ق.م)</vt:lpstr>
      <vt:lpstr>تحذير للملوك (1400 ق.م)</vt:lpstr>
      <vt:lpstr>1 ملوك 11 </vt:lpstr>
      <vt:lpstr>تحذير للملوك (1400 ق.م)</vt:lpstr>
      <vt:lpstr>Solomon's Wives</vt:lpstr>
      <vt:lpstr>حولت النساء و المال قلب سليمان بعيداً</vt:lpstr>
      <vt:lpstr>سقوط سليمان 1 ملوك 9 - 11</vt:lpstr>
      <vt:lpstr>الإصحاح 11 = الإفلاس</vt:lpstr>
      <vt:lpstr>أعداء سليمان (1 ملوك 11 : 26 - 40)</vt:lpstr>
      <vt:lpstr>سقوط سليمان 1 ملوك 9 - 11</vt:lpstr>
      <vt:lpstr>أهمية 1 ملوك 12 </vt:lpstr>
      <vt:lpstr>مملكة مهتزة</vt:lpstr>
      <vt:lpstr>الولاءات       القبلية</vt:lpstr>
      <vt:lpstr>مملكة متحدة إلى مملكة منقسمة</vt:lpstr>
      <vt:lpstr>مملكة منقسمة</vt:lpstr>
      <vt:lpstr>سليمان : أفكار كبيرة حقيقية</vt:lpstr>
      <vt:lpstr>مشاكل سليمان</vt:lpstr>
      <vt:lpstr>العبادة الوثنية</vt:lpstr>
      <vt:lpstr>بعد سليمان</vt:lpstr>
      <vt:lpstr>انقسام المملكة</vt:lpstr>
      <vt:lpstr>لماذا تؤدي الوحدة أحياناً إلى الإنقسام ؟</vt:lpstr>
      <vt:lpstr>لماذا تؤدي الوحدة أحياناً إلى الإنقسام ؟</vt:lpstr>
      <vt:lpstr>1 ملوك 12 </vt:lpstr>
      <vt:lpstr>المملكة المنقسمة المبكرة 1 ملوك 12 / 1 – 16 : 28 </vt:lpstr>
      <vt:lpstr>Book Chart</vt:lpstr>
      <vt:lpstr>إنقسام المملكة</vt:lpstr>
      <vt:lpstr>خارطة الإنقسام</vt:lpstr>
      <vt:lpstr>PowerPoint Presentation</vt:lpstr>
      <vt:lpstr>1 ملوك 13 </vt:lpstr>
      <vt:lpstr>العجل الذهبي</vt:lpstr>
      <vt:lpstr>المملكة المنقسمة المبكرة 1 ملوك 12 : 1 – 16 : 28</vt:lpstr>
      <vt:lpstr>المملكة المنقسمة المبكرة 1 ملوك 12 : 1 – 16 : 28</vt:lpstr>
      <vt:lpstr>1 ملوك 14 </vt:lpstr>
      <vt:lpstr>المملكة المنقسمة المبكرة 1 ملوك 12 : 1 – 16 : 28</vt:lpstr>
      <vt:lpstr>المملكة المنقسمة المبكرة 1 ملوك 12 : 1 – 16 : 28</vt:lpstr>
      <vt:lpstr>1 ملوك 15 </vt:lpstr>
      <vt:lpstr>Book Chart</vt:lpstr>
      <vt:lpstr>Descendants of Solomon</vt:lpstr>
      <vt:lpstr>1 ملوك 16 </vt:lpstr>
      <vt:lpstr>يهوذا</vt:lpstr>
      <vt:lpstr>Placing the Prophets</vt:lpstr>
      <vt:lpstr> أحضر آخاب و إيزابيل عبادة البعل إلى إسرائيل (1 ملوك 16 : 29 – 34)</vt:lpstr>
      <vt:lpstr>Book Chart</vt:lpstr>
      <vt:lpstr>1 ملوك 17 </vt:lpstr>
      <vt:lpstr>الديانة الفينيقية</vt:lpstr>
      <vt:lpstr>بعل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1 ملوك 18 </vt:lpstr>
      <vt:lpstr>إيليا و عوبديا  (18 : 1 - 15)</vt:lpstr>
      <vt:lpstr>                              </vt:lpstr>
      <vt:lpstr>إيليا على جبل الكرمل (18 : 16 – 46)</vt:lpstr>
      <vt:lpstr>إيليا على جبل الكرمل (18 : 16 –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إيليا يركض</vt:lpstr>
      <vt:lpstr>الكلمة في صور</vt:lpstr>
      <vt:lpstr>إيليا      في      سيناء</vt:lpstr>
      <vt:lpstr>1 ملوك 19 </vt:lpstr>
      <vt:lpstr>PowerPoint Presentation</vt:lpstr>
      <vt:lpstr>1 ملوك 20 </vt:lpstr>
      <vt:lpstr>الحرب الإسرائيلية – السورية (20 : 1 – 22 : 53 )</vt:lpstr>
      <vt:lpstr>1 ملوك 21 </vt:lpstr>
      <vt:lpstr>من       تكون      إيزابيل ؟</vt:lpstr>
      <vt:lpstr>لكن عندي عليك قليل أنك تسيب المرأة إيزابيل التي تقول أنها نبية حتى تعلم و تغوي عبيدي أن يزنوا و يأكلوا ما ذبح للأوثان و أعطيتها زماناً لكي تتوب عن زناها و لم تتب  (رؤ 2 : 20 – 21)</vt:lpstr>
      <vt:lpstr>حقل نابوت</vt:lpstr>
      <vt:lpstr>1 ملوك 22 </vt:lpstr>
      <vt:lpstr>قتل آخاب في راموت جلعاد (22 : 29 – 40)</vt:lpstr>
      <vt:lpstr>—الفكرة الرئيسية في 1 ملوك 22—  أطلب الرب بإخلاص لأن تجاهل إرادة الله الواضحة له نتائج خطيرة </vt:lpstr>
      <vt:lpstr>الكلمة المفتاحية</vt:lpstr>
      <vt:lpstr>لماذا تؤدي الوحدة أحياناً إلى الإنقسام ؟</vt:lpstr>
      <vt:lpstr>فكرة رئيسية</vt:lpstr>
      <vt:lpstr>لماذا تؤدي الوحدة أحياناً إلى الإنقسام ؟</vt:lpstr>
      <vt:lpstr>لماذا تؤدي الوحدة أحياناً إلى الإنقسام ؟</vt:lpstr>
      <vt:lpstr>Put God First</vt:lpstr>
      <vt:lpstr>Need</vt:lpstr>
      <vt:lpstr>YouVersion</vt:lpstr>
      <vt:lpstr>Black</vt:lpstr>
      <vt:lpstr>مسح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432</cp:revision>
  <dcterms:created xsi:type="dcterms:W3CDTF">2009-08-27T07:57:12Z</dcterms:created>
  <dcterms:modified xsi:type="dcterms:W3CDTF">2022-10-27T20:30:21Z</dcterms:modified>
</cp:coreProperties>
</file>